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3" r:id="rId37"/>
    <p:sldId id="290" r:id="rId3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8161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564B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8161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564B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8161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8161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C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48734" y="6399276"/>
            <a:ext cx="3981703" cy="16459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67192" y="6399276"/>
            <a:ext cx="112775" cy="16459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23580" y="6399276"/>
            <a:ext cx="407670" cy="16459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84769" y="6399276"/>
            <a:ext cx="216407" cy="1645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22516" y="2189225"/>
            <a:ext cx="2601595" cy="48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8161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1471" y="2551302"/>
            <a:ext cx="5705475" cy="33769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564B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jpg"/><Relationship Id="rId5" Type="http://schemas.openxmlformats.org/officeDocument/2006/relationships/image" Target="../media/image89.png"/><Relationship Id="rId10" Type="http://schemas.openxmlformats.org/officeDocument/2006/relationships/image" Target="../media/image94.jpg"/><Relationship Id="rId4" Type="http://schemas.openxmlformats.org/officeDocument/2006/relationships/image" Target="../media/image88.png"/><Relationship Id="rId9" Type="http://schemas.openxmlformats.org/officeDocument/2006/relationships/image" Target="../media/image9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jpg"/><Relationship Id="rId3" Type="http://schemas.openxmlformats.org/officeDocument/2006/relationships/image" Target="../media/image101.png"/><Relationship Id="rId7" Type="http://schemas.openxmlformats.org/officeDocument/2006/relationships/image" Target="../media/image104.jpg"/><Relationship Id="rId12" Type="http://schemas.openxmlformats.org/officeDocument/2006/relationships/image" Target="../media/image10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jp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25.png"/><Relationship Id="rId9" Type="http://schemas.openxmlformats.org/officeDocument/2006/relationships/image" Target="../media/image10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2.png"/><Relationship Id="rId7" Type="http://schemas.openxmlformats.org/officeDocument/2006/relationships/image" Target="../media/image115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10" Type="http://schemas.openxmlformats.org/officeDocument/2006/relationships/image" Target="../media/image118.png"/><Relationship Id="rId4" Type="http://schemas.openxmlformats.org/officeDocument/2006/relationships/image" Target="../media/image25.png"/><Relationship Id="rId9" Type="http://schemas.openxmlformats.org/officeDocument/2006/relationships/image" Target="../media/image1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20.png"/><Relationship Id="rId7" Type="http://schemas.openxmlformats.org/officeDocument/2006/relationships/image" Target="../media/image123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jpg"/><Relationship Id="rId10" Type="http://schemas.openxmlformats.org/officeDocument/2006/relationships/image" Target="../media/image126.png"/><Relationship Id="rId4" Type="http://schemas.openxmlformats.org/officeDocument/2006/relationships/image" Target="../media/image25.png"/><Relationship Id="rId9" Type="http://schemas.openxmlformats.org/officeDocument/2006/relationships/image" Target="../media/image1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28.jpg"/><Relationship Id="rId7" Type="http://schemas.openxmlformats.org/officeDocument/2006/relationships/image" Target="../media/image13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g"/><Relationship Id="rId7" Type="http://schemas.openxmlformats.org/officeDocument/2006/relationships/image" Target="../media/image14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40.jpg"/><Relationship Id="rId10" Type="http://schemas.openxmlformats.org/officeDocument/2006/relationships/image" Target="../media/image145.png"/><Relationship Id="rId4" Type="http://schemas.openxmlformats.org/officeDocument/2006/relationships/image" Target="../media/image139.jpg"/><Relationship Id="rId9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60.jpg"/><Relationship Id="rId12" Type="http://schemas.openxmlformats.org/officeDocument/2006/relationships/image" Target="../media/image16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6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5.jpg"/><Relationship Id="rId5" Type="http://schemas.openxmlformats.org/officeDocument/2006/relationships/image" Target="../media/image169.jpg"/><Relationship Id="rId10" Type="http://schemas.openxmlformats.org/officeDocument/2006/relationships/image" Target="../media/image174.jpg"/><Relationship Id="rId4" Type="http://schemas.openxmlformats.org/officeDocument/2006/relationships/image" Target="../media/image168.png"/><Relationship Id="rId9" Type="http://schemas.openxmlformats.org/officeDocument/2006/relationships/image" Target="../media/image17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6.jpg"/><Relationship Id="rId4" Type="http://schemas.openxmlformats.org/officeDocument/2006/relationships/image" Target="../media/image180.png"/><Relationship Id="rId9" Type="http://schemas.openxmlformats.org/officeDocument/2006/relationships/image" Target="../media/image18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3" Type="http://schemas.openxmlformats.org/officeDocument/2006/relationships/image" Target="../media/image180.png"/><Relationship Id="rId7" Type="http://schemas.openxmlformats.org/officeDocument/2006/relationships/image" Target="../media/image191.jpg"/><Relationship Id="rId12" Type="http://schemas.openxmlformats.org/officeDocument/2006/relationships/image" Target="../media/image196.jpg"/><Relationship Id="rId17" Type="http://schemas.openxmlformats.org/officeDocument/2006/relationships/image" Target="../media/image201.png"/><Relationship Id="rId2" Type="http://schemas.openxmlformats.org/officeDocument/2006/relationships/image" Target="../media/image187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11" Type="http://schemas.openxmlformats.org/officeDocument/2006/relationships/image" Target="../media/image195.jpg"/><Relationship Id="rId5" Type="http://schemas.openxmlformats.org/officeDocument/2006/relationships/image" Target="../media/image189.jpg"/><Relationship Id="rId15" Type="http://schemas.openxmlformats.org/officeDocument/2006/relationships/image" Target="../media/image199.png"/><Relationship Id="rId10" Type="http://schemas.openxmlformats.org/officeDocument/2006/relationships/image" Target="../media/image194.jpg"/><Relationship Id="rId4" Type="http://schemas.openxmlformats.org/officeDocument/2006/relationships/image" Target="../media/image188.jpg"/><Relationship Id="rId9" Type="http://schemas.openxmlformats.org/officeDocument/2006/relationships/image" Target="../media/image193.jpg"/><Relationship Id="rId14" Type="http://schemas.openxmlformats.org/officeDocument/2006/relationships/image" Target="../media/image1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13" Type="http://schemas.openxmlformats.org/officeDocument/2006/relationships/image" Target="../media/image217.jpg"/><Relationship Id="rId3" Type="http://schemas.openxmlformats.org/officeDocument/2006/relationships/image" Target="../media/image208.png"/><Relationship Id="rId7" Type="http://schemas.openxmlformats.org/officeDocument/2006/relationships/image" Target="../media/image211.png"/><Relationship Id="rId12" Type="http://schemas.openxmlformats.org/officeDocument/2006/relationships/image" Target="../media/image216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15.jpg"/><Relationship Id="rId5" Type="http://schemas.openxmlformats.org/officeDocument/2006/relationships/image" Target="../media/image209.png"/><Relationship Id="rId10" Type="http://schemas.openxmlformats.org/officeDocument/2006/relationships/image" Target="../media/image214.jpg"/><Relationship Id="rId4" Type="http://schemas.openxmlformats.org/officeDocument/2006/relationships/image" Target="../media/image25.png"/><Relationship Id="rId9" Type="http://schemas.openxmlformats.org/officeDocument/2006/relationships/image" Target="../media/image213.jpg"/><Relationship Id="rId14" Type="http://schemas.openxmlformats.org/officeDocument/2006/relationships/image" Target="../media/image2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60.jpg"/><Relationship Id="rId12" Type="http://schemas.openxmlformats.org/officeDocument/2006/relationships/image" Target="../media/image165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6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5.jpg"/><Relationship Id="rId5" Type="http://schemas.openxmlformats.org/officeDocument/2006/relationships/image" Target="../media/image169.jpg"/><Relationship Id="rId10" Type="http://schemas.openxmlformats.org/officeDocument/2006/relationships/image" Target="../media/image174.jpg"/><Relationship Id="rId4" Type="http://schemas.openxmlformats.org/officeDocument/2006/relationships/image" Target="../media/image168.png"/><Relationship Id="rId9" Type="http://schemas.openxmlformats.org/officeDocument/2006/relationships/image" Target="../media/image17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6.jpg"/><Relationship Id="rId5" Type="http://schemas.openxmlformats.org/officeDocument/2006/relationships/image" Target="../media/image225.jpg"/><Relationship Id="rId4" Type="http://schemas.openxmlformats.org/officeDocument/2006/relationships/image" Target="../media/image2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png"/><Relationship Id="rId5" Type="http://schemas.openxmlformats.org/officeDocument/2006/relationships/image" Target="../media/image230.jpg"/><Relationship Id="rId4" Type="http://schemas.openxmlformats.org/officeDocument/2006/relationships/image" Target="../media/image2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5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4.png"/><Relationship Id="rId5" Type="http://schemas.openxmlformats.org/officeDocument/2006/relationships/image" Target="../media/image242.png"/><Relationship Id="rId4" Type="http://schemas.openxmlformats.org/officeDocument/2006/relationships/image" Target="../media/image2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3.png"/><Relationship Id="rId5" Type="http://schemas.openxmlformats.org/officeDocument/2006/relationships/image" Target="../media/image248.jpg"/><Relationship Id="rId4" Type="http://schemas.openxmlformats.org/officeDocument/2006/relationships/image" Target="../media/image24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58.png"/><Relationship Id="rId7" Type="http://schemas.openxmlformats.org/officeDocument/2006/relationships/image" Target="../media/image6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71.jpg"/><Relationship Id="rId5" Type="http://schemas.openxmlformats.org/officeDocument/2006/relationships/image" Target="../media/image66.png"/><Relationship Id="rId10" Type="http://schemas.openxmlformats.org/officeDocument/2006/relationships/image" Target="../media/image70.jpg"/><Relationship Id="rId4" Type="http://schemas.openxmlformats.org/officeDocument/2006/relationships/image" Target="../media/image65.png"/><Relationship Id="rId9" Type="http://schemas.openxmlformats.org/officeDocument/2006/relationships/image" Target="../media/image6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jpg"/><Relationship Id="rId10" Type="http://schemas.openxmlformats.org/officeDocument/2006/relationships/image" Target="../media/image81.png"/><Relationship Id="rId4" Type="http://schemas.openxmlformats.org/officeDocument/2006/relationships/image" Target="../media/image2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734" y="6399276"/>
            <a:ext cx="4201921" cy="1645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8300" y="449960"/>
            <a:ext cx="558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8F8F4"/>
                </a:solidFill>
                <a:latin typeface="Arial"/>
                <a:cs typeface="Arial"/>
              </a:rPr>
              <a:t>4.12.24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4268" y="1119581"/>
            <a:ext cx="5299075" cy="2453005"/>
            <a:chOff x="474268" y="1119581"/>
            <a:chExt cx="5299075" cy="24530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268" y="1119581"/>
              <a:ext cx="5298694" cy="9893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268" y="1851609"/>
              <a:ext cx="3798316" cy="9893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268" y="2582875"/>
              <a:ext cx="5060950" cy="9893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392" y="3914647"/>
            <a:ext cx="2089150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Chambray</a:t>
            </a:r>
            <a:r>
              <a:rPr sz="14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115721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(80)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(32)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Grey,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True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Navy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6392" y="4679695"/>
            <a:ext cx="800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6392" y="5045455"/>
            <a:ext cx="26803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Ring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spun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combed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cotton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chambray,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Shirt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Button-down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closure,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Two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patch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adjustable cuff,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pleats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yoke,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4XL,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47" y="0"/>
            <a:ext cx="12189460" cy="4006850"/>
            <a:chOff x="3047" y="0"/>
            <a:chExt cx="12189460" cy="4006850"/>
          </a:xfrm>
        </p:grpSpPr>
        <p:sp>
          <p:nvSpPr>
            <p:cNvPr id="6" name="object 6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43054" y="265811"/>
              <a:ext cx="173735" cy="1478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956179" cy="592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1267967"/>
              <a:ext cx="2348484" cy="26197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4536" y="1263396"/>
              <a:ext cx="2415540" cy="26182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0156" y="1290827"/>
              <a:ext cx="2481072" cy="25953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0619" y="1359408"/>
              <a:ext cx="2481072" cy="264718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92225" y="6470091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(20)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1935" y="6470091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(31)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31619" y="6470091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(32)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3517" y="3914647"/>
            <a:ext cx="2089150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Chambray</a:t>
            </a:r>
            <a:r>
              <a:rPr sz="14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115722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(80)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(32)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Grey,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True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Navy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93517" y="4679695"/>
            <a:ext cx="800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93517" y="5045455"/>
            <a:ext cx="27381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Ring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spun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combed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chambray,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Shirt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Button-down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closure,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front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patch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2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cuff,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princess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93517" y="5960161"/>
            <a:ext cx="19138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4XL,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65132" y="3906139"/>
            <a:ext cx="143383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Melange</a:t>
            </a:r>
            <a:r>
              <a:rPr sz="14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115403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(31)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65132" y="4488307"/>
            <a:ext cx="968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65132" y="4854320"/>
            <a:ext cx="29102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200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mechanical</a:t>
            </a:r>
            <a:r>
              <a:rPr sz="1200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stretch</a:t>
            </a:r>
            <a:r>
              <a:rPr sz="1200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two-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tone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mélange,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Modern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fit,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closure,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Hidden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button-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down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200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Double-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needle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flat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felled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underarm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seams,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Tailored adjustable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cuffs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buttoned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sleeve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plackets,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yoke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pleats,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65132" y="6134811"/>
            <a:ext cx="19138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3XL,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5213" y="3914647"/>
            <a:ext cx="143383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Melange</a:t>
            </a:r>
            <a:r>
              <a:rPr sz="14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115402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(31)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95213" y="4496816"/>
            <a:ext cx="968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95213" y="4862576"/>
            <a:ext cx="284353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200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mechanical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stretch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two-</a:t>
            </a:r>
            <a:endParaRPr sz="1200">
              <a:latin typeface="Calibri"/>
              <a:cs typeface="Calibri"/>
            </a:endParaRPr>
          </a:p>
          <a:p>
            <a:pPr marL="12700" marR="395605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tone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mélange,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Modern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fit,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front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closure,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Hidden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button-down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Double-needle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flat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felled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side and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underarm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200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Tailored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cuffs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50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buttoned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plackets,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yoke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side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pleats,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3XL,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Wash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51302" y="6470091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(80)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74976" y="6065520"/>
            <a:ext cx="463295" cy="40233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7672" y="6065520"/>
            <a:ext cx="464819" cy="4038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34083" y="6065520"/>
            <a:ext cx="451103" cy="40233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8116" y="6065520"/>
            <a:ext cx="443484" cy="402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4511" y="5417820"/>
            <a:ext cx="455675" cy="4023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4" name="object 4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76582" y="265811"/>
              <a:ext cx="123444" cy="147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104" y="239522"/>
              <a:ext cx="2956179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87390" y="1311021"/>
            <a:ext cx="5593715" cy="4829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Male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Banded</a:t>
            </a:r>
            <a:r>
              <a:rPr sz="1600" b="1" spc="-1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Collar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Knit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117191</a:t>
            </a:r>
            <a:r>
              <a:rPr sz="1400" b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(32)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Heather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Hybrid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polo/woven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comfort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knit,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Banded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collar,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fold-</a:t>
            </a:r>
            <a:endParaRPr sz="1400">
              <a:latin typeface="Calibri"/>
              <a:cs typeface="Calibri"/>
            </a:endParaRPr>
          </a:p>
          <a:p>
            <a:pPr marL="12700" marR="98425">
              <a:lnSpc>
                <a:spcPct val="100000"/>
              </a:lnSpc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placket,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Short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rolled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tail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yoke,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waist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darts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slight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shaping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5XL,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Female</a:t>
            </a:r>
            <a:r>
              <a:rPr sz="16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Banded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Collar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Knit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117192</a:t>
            </a:r>
            <a:r>
              <a:rPr sz="1400" b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(32)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Heather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 marR="26035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Hybrid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polo/woven</a:t>
            </a:r>
            <a:r>
              <a:rPr sz="14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comfort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knit,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Banded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placket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with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2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buttons,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Bust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darts,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Short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rolled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High/low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vents,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waist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darts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slight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shaping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445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Women’s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5XW,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 marR="5080" algn="r">
              <a:lnSpc>
                <a:spcPts val="1925"/>
              </a:lnSpc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(32)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5614670" cy="6827520"/>
            <a:chOff x="0" y="0"/>
            <a:chExt cx="5614670" cy="68275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83936" cy="68275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5600" y="2988564"/>
              <a:ext cx="2718816" cy="34320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2199" y="265811"/>
              <a:ext cx="160020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1699895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2477" y="239522"/>
              <a:ext cx="2456306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683891" y="3925315"/>
            <a:ext cx="4117975" cy="638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Fusion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Fly-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Camp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60834</a:t>
            </a:r>
            <a:r>
              <a:rPr sz="12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(18)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Paprika,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(22)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Cobalt,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(23)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(61)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Buff,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(90)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(99)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Silver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83891" y="4721097"/>
            <a:ext cx="968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3891" y="5086858"/>
            <a:ext cx="39712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wicking fabric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soil-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release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finish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mechanical stretch,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Fly-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placket</a:t>
            </a:r>
            <a:r>
              <a:rPr sz="1200" spc="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dyed-to-match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buttons,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200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chest pocket,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Straight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bottom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hem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vents,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One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included,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83891" y="6001613"/>
            <a:ext cx="2312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4XL*,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144" y="5087239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(18)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21507" y="1275588"/>
            <a:ext cx="8002905" cy="2783205"/>
            <a:chOff x="2921507" y="1275588"/>
            <a:chExt cx="8002905" cy="278320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1507" y="1275588"/>
              <a:ext cx="3483864" cy="27828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50836" y="1275588"/>
              <a:ext cx="3473196" cy="272796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389621" y="3925315"/>
            <a:ext cx="4439285" cy="638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Fusion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Fly-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Camp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60841</a:t>
            </a:r>
            <a:r>
              <a:rPr sz="12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(18)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Paprika,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(22)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Cobalt,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(23)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(61)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Buff,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(90)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(99)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Silver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89621" y="4721097"/>
            <a:ext cx="968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89621" y="5086858"/>
            <a:ext cx="43948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wicking fabric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soil-release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finish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mechanical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stretch, Fly-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placket</a:t>
            </a:r>
            <a:r>
              <a:rPr sz="1200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dyed-to-match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buttons,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V-neckline,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chest pocket,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Straight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bottom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hem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vents,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One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included,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89621" y="6001613"/>
            <a:ext cx="3215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XL.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Women’s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4XW*,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055" y="4648200"/>
            <a:ext cx="454151" cy="4023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6784" y="5573267"/>
            <a:ext cx="454152" cy="40233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9932" y="4648200"/>
            <a:ext cx="449580" cy="40233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42060" y="5573267"/>
            <a:ext cx="455676" cy="40233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75460" y="5573267"/>
            <a:ext cx="455675" cy="40233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07236" y="4648200"/>
            <a:ext cx="449580" cy="40233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8659" y="5573267"/>
            <a:ext cx="454152" cy="40233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523491" y="5078425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(23)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5753" y="5068061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7424" y="5982411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22830" y="5974791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(99)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77492" y="5982411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(90)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4481" y="5975400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(61)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21309" y="1813305"/>
            <a:ext cx="2475865" cy="1148080"/>
            <a:chOff x="321309" y="1813305"/>
            <a:chExt cx="2475865" cy="1148080"/>
          </a:xfrm>
        </p:grpSpPr>
        <p:sp>
          <p:nvSpPr>
            <p:cNvPr id="33" name="object 33"/>
            <p:cNvSpPr/>
            <p:nvPr/>
          </p:nvSpPr>
          <p:spPr>
            <a:xfrm>
              <a:off x="327659" y="1819655"/>
              <a:ext cx="2463165" cy="1135380"/>
            </a:xfrm>
            <a:custGeom>
              <a:avLst/>
              <a:gdLst/>
              <a:ahLst/>
              <a:cxnLst/>
              <a:rect l="l" t="t" r="r" b="b"/>
              <a:pathLst>
                <a:path w="2463165" h="1135380">
                  <a:moveTo>
                    <a:pt x="2273554" y="0"/>
                  </a:moveTo>
                  <a:lnTo>
                    <a:pt x="189230" y="0"/>
                  </a:lnTo>
                  <a:lnTo>
                    <a:pt x="138925" y="6758"/>
                  </a:lnTo>
                  <a:lnTo>
                    <a:pt x="93722" y="25832"/>
                  </a:lnTo>
                  <a:lnTo>
                    <a:pt x="55424" y="55419"/>
                  </a:lnTo>
                  <a:lnTo>
                    <a:pt x="25835" y="93716"/>
                  </a:lnTo>
                  <a:lnTo>
                    <a:pt x="6759" y="138920"/>
                  </a:lnTo>
                  <a:lnTo>
                    <a:pt x="0" y="189230"/>
                  </a:lnTo>
                  <a:lnTo>
                    <a:pt x="0" y="946150"/>
                  </a:lnTo>
                  <a:lnTo>
                    <a:pt x="6759" y="996459"/>
                  </a:lnTo>
                  <a:lnTo>
                    <a:pt x="25835" y="1041663"/>
                  </a:lnTo>
                  <a:lnTo>
                    <a:pt x="55424" y="1079960"/>
                  </a:lnTo>
                  <a:lnTo>
                    <a:pt x="93722" y="1109547"/>
                  </a:lnTo>
                  <a:lnTo>
                    <a:pt x="138925" y="1128621"/>
                  </a:lnTo>
                  <a:lnTo>
                    <a:pt x="189230" y="1135380"/>
                  </a:lnTo>
                  <a:lnTo>
                    <a:pt x="2273554" y="1135380"/>
                  </a:lnTo>
                  <a:lnTo>
                    <a:pt x="2323863" y="1128621"/>
                  </a:lnTo>
                  <a:lnTo>
                    <a:pt x="2369067" y="1109547"/>
                  </a:lnTo>
                  <a:lnTo>
                    <a:pt x="2407364" y="1079960"/>
                  </a:lnTo>
                  <a:lnTo>
                    <a:pt x="2436951" y="1041663"/>
                  </a:lnTo>
                  <a:lnTo>
                    <a:pt x="2456025" y="996459"/>
                  </a:lnTo>
                  <a:lnTo>
                    <a:pt x="2462784" y="946150"/>
                  </a:lnTo>
                  <a:lnTo>
                    <a:pt x="2462784" y="189230"/>
                  </a:lnTo>
                  <a:lnTo>
                    <a:pt x="2456025" y="138920"/>
                  </a:lnTo>
                  <a:lnTo>
                    <a:pt x="2436951" y="93716"/>
                  </a:lnTo>
                  <a:lnTo>
                    <a:pt x="2407364" y="55419"/>
                  </a:lnTo>
                  <a:lnTo>
                    <a:pt x="2369067" y="25832"/>
                  </a:lnTo>
                  <a:lnTo>
                    <a:pt x="2323863" y="6758"/>
                  </a:lnTo>
                  <a:lnTo>
                    <a:pt x="2273554" y="0"/>
                  </a:lnTo>
                  <a:close/>
                </a:path>
              </a:pathLst>
            </a:custGeom>
            <a:solidFill>
              <a:srgbClr val="7779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7659" y="1819655"/>
              <a:ext cx="2463165" cy="1135380"/>
            </a:xfrm>
            <a:custGeom>
              <a:avLst/>
              <a:gdLst/>
              <a:ahLst/>
              <a:cxnLst/>
              <a:rect l="l" t="t" r="r" b="b"/>
              <a:pathLst>
                <a:path w="2463165" h="1135380">
                  <a:moveTo>
                    <a:pt x="0" y="189230"/>
                  </a:moveTo>
                  <a:lnTo>
                    <a:pt x="6759" y="138920"/>
                  </a:lnTo>
                  <a:lnTo>
                    <a:pt x="25835" y="93716"/>
                  </a:lnTo>
                  <a:lnTo>
                    <a:pt x="55424" y="55419"/>
                  </a:lnTo>
                  <a:lnTo>
                    <a:pt x="93722" y="25832"/>
                  </a:lnTo>
                  <a:lnTo>
                    <a:pt x="138925" y="6758"/>
                  </a:lnTo>
                  <a:lnTo>
                    <a:pt x="189230" y="0"/>
                  </a:lnTo>
                  <a:lnTo>
                    <a:pt x="2273554" y="0"/>
                  </a:lnTo>
                  <a:lnTo>
                    <a:pt x="2323863" y="6758"/>
                  </a:lnTo>
                  <a:lnTo>
                    <a:pt x="2369067" y="25832"/>
                  </a:lnTo>
                  <a:lnTo>
                    <a:pt x="2407364" y="55419"/>
                  </a:lnTo>
                  <a:lnTo>
                    <a:pt x="2436951" y="93716"/>
                  </a:lnTo>
                  <a:lnTo>
                    <a:pt x="2456025" y="138920"/>
                  </a:lnTo>
                  <a:lnTo>
                    <a:pt x="2462784" y="189230"/>
                  </a:lnTo>
                  <a:lnTo>
                    <a:pt x="2462784" y="946150"/>
                  </a:lnTo>
                  <a:lnTo>
                    <a:pt x="2456025" y="996459"/>
                  </a:lnTo>
                  <a:lnTo>
                    <a:pt x="2436951" y="1041663"/>
                  </a:lnTo>
                  <a:lnTo>
                    <a:pt x="2407364" y="1079960"/>
                  </a:lnTo>
                  <a:lnTo>
                    <a:pt x="2369067" y="1109547"/>
                  </a:lnTo>
                  <a:lnTo>
                    <a:pt x="2323863" y="1128621"/>
                  </a:lnTo>
                  <a:lnTo>
                    <a:pt x="2273554" y="1135380"/>
                  </a:lnTo>
                  <a:lnTo>
                    <a:pt x="189230" y="1135380"/>
                  </a:lnTo>
                  <a:lnTo>
                    <a:pt x="138925" y="1128621"/>
                  </a:lnTo>
                  <a:lnTo>
                    <a:pt x="93722" y="1109547"/>
                  </a:lnTo>
                  <a:lnTo>
                    <a:pt x="55424" y="1079960"/>
                  </a:lnTo>
                  <a:lnTo>
                    <a:pt x="25835" y="1041663"/>
                  </a:lnTo>
                  <a:lnTo>
                    <a:pt x="6759" y="996459"/>
                  </a:lnTo>
                  <a:lnTo>
                    <a:pt x="0" y="946150"/>
                  </a:lnTo>
                  <a:lnTo>
                    <a:pt x="0" y="189230"/>
                  </a:lnTo>
                  <a:close/>
                </a:path>
              </a:pathLst>
            </a:custGeom>
            <a:ln w="12700">
              <a:solidFill>
                <a:srgbClr val="2D2F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34111" y="1947798"/>
            <a:ext cx="20478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Calibri"/>
                <a:cs typeface="Calibri"/>
              </a:rPr>
              <a:t>Can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add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accent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colors </a:t>
            </a:r>
            <a:r>
              <a:rPr sz="1800" b="0" dirty="0">
                <a:latin typeface="Calibri"/>
                <a:cs typeface="Calibri"/>
              </a:rPr>
              <a:t>to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pocket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to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create </a:t>
            </a:r>
            <a:r>
              <a:rPr sz="1800" b="0" dirty="0">
                <a:latin typeface="Calibri"/>
                <a:cs typeface="Calibri"/>
              </a:rPr>
              <a:t>signature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look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5459"/>
            <a:chOff x="0" y="0"/>
            <a:chExt cx="12192000" cy="6855459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80570" y="265811"/>
              <a:ext cx="237744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1366139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482" y="239522"/>
              <a:ext cx="2456307" cy="592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43583"/>
              <a:ext cx="3182111" cy="56113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32947" y="5711952"/>
              <a:ext cx="384048" cy="3383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690986" y="6063488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(33)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63171" y="5711952"/>
            <a:ext cx="384048" cy="3383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698985" y="6063488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(62)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45011" y="5711952"/>
            <a:ext cx="384048" cy="33832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200003" y="6063488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(35)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33076" y="5711952"/>
            <a:ext cx="384048" cy="33832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152126" y="6063488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(20)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181471" y="1880361"/>
            <a:ext cx="3663950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Tech</a:t>
            </a:r>
            <a:r>
              <a:rPr spc="-55" dirty="0"/>
              <a:t> </a:t>
            </a:r>
            <a:r>
              <a:rPr spc="-20" dirty="0"/>
              <a:t>Pant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564B56"/>
                </a:solidFill>
              </a:rPr>
              <a:t>116549</a:t>
            </a:r>
            <a:r>
              <a:rPr sz="1400" spc="-20" dirty="0">
                <a:solidFill>
                  <a:srgbClr val="564B56"/>
                </a:solidFill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b="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Ink,</a:t>
            </a:r>
            <a:r>
              <a:rPr sz="1400" b="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b="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spc="-25" dirty="0">
                <a:solidFill>
                  <a:srgbClr val="564B56"/>
                </a:solidFill>
                <a:latin typeface="Calibri"/>
                <a:cs typeface="Calibri"/>
              </a:rPr>
              <a:t>Pewter,</a:t>
            </a:r>
            <a:r>
              <a:rPr sz="1400" b="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400" b="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400" b="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(62)</a:t>
            </a:r>
            <a:r>
              <a:rPr sz="1400" b="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spc="-10" dirty="0">
                <a:solidFill>
                  <a:srgbClr val="564B56"/>
                </a:solidFill>
                <a:latin typeface="Calibri"/>
                <a:cs typeface="Calibri"/>
              </a:rPr>
              <a:t>Khaki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97%</a:t>
            </a:r>
            <a:r>
              <a:rPr spc="-35" dirty="0"/>
              <a:t> </a:t>
            </a:r>
            <a:r>
              <a:rPr dirty="0"/>
              <a:t>nylon/3%</a:t>
            </a:r>
            <a:r>
              <a:rPr spc="-40" dirty="0"/>
              <a:t> </a:t>
            </a:r>
            <a:r>
              <a:rPr spc="-10" dirty="0"/>
              <a:t>spandex</a:t>
            </a: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i="0" dirty="0">
                <a:latin typeface="Calibri"/>
                <a:cs typeface="Calibri"/>
              </a:rPr>
              <a:t>5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pocket</a:t>
            </a:r>
            <a:r>
              <a:rPr i="0" spc="-2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pant</a:t>
            </a:r>
            <a:r>
              <a:rPr i="0" spc="-2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styling,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2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front</a:t>
            </a:r>
            <a:r>
              <a:rPr i="0" spc="-5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scoop</a:t>
            </a:r>
            <a:r>
              <a:rPr i="0" spc="-4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pockets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with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mesh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pocket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bags,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Waistband </a:t>
            </a:r>
            <a:r>
              <a:rPr i="0" dirty="0">
                <a:latin typeface="Calibri"/>
                <a:cs typeface="Calibri"/>
              </a:rPr>
              <a:t>with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internal</a:t>
            </a:r>
            <a:r>
              <a:rPr i="0" spc="-1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elastic,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Fly</a:t>
            </a:r>
            <a:r>
              <a:rPr i="0" spc="-4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front,</a:t>
            </a:r>
            <a:r>
              <a:rPr i="0" spc="-6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Left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leg</a:t>
            </a:r>
            <a:r>
              <a:rPr i="0" spc="-4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seam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pocket</a:t>
            </a:r>
            <a:r>
              <a:rPr i="0" spc="-2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with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invisible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zipper</a:t>
            </a:r>
          </a:p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spc="-10" dirty="0"/>
              <a:t>Men’s</a:t>
            </a:r>
            <a:r>
              <a:rPr spc="-25" dirty="0"/>
              <a:t> </a:t>
            </a:r>
            <a:r>
              <a:rPr spc="-10" dirty="0"/>
              <a:t>28-</a:t>
            </a:r>
            <a:r>
              <a:rPr dirty="0"/>
              <a:t>50,</a:t>
            </a:r>
            <a:r>
              <a:rPr spc="-20" dirty="0"/>
              <a:t> </a:t>
            </a:r>
            <a:r>
              <a:rPr dirty="0"/>
              <a:t>Machine</a:t>
            </a:r>
            <a:r>
              <a:rPr spc="-25" dirty="0"/>
              <a:t> </a:t>
            </a:r>
            <a:r>
              <a:rPr spc="-20" dirty="0"/>
              <a:t>Wash</a:t>
            </a: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b="1" i="0" spc="-25" dirty="0">
                <a:solidFill>
                  <a:srgbClr val="181618"/>
                </a:solidFill>
                <a:latin typeface="Calibri"/>
                <a:cs typeface="Calibri"/>
              </a:rPr>
              <a:t>Tech</a:t>
            </a:r>
            <a:r>
              <a:rPr sz="1600" b="1" i="0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i="0" spc="-20" dirty="0">
                <a:solidFill>
                  <a:srgbClr val="181618"/>
                </a:solidFill>
                <a:latin typeface="Calibri"/>
                <a:cs typeface="Calibri"/>
              </a:rPr>
              <a:t>Slack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b="1" i="0" dirty="0">
                <a:latin typeface="Calibri"/>
                <a:cs typeface="Calibri"/>
              </a:rPr>
              <a:t>116550</a:t>
            </a:r>
            <a:r>
              <a:rPr b="1" i="0" spc="-2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(20)</a:t>
            </a:r>
            <a:r>
              <a:rPr i="0" spc="-2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Ink,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(33)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spc="-25" dirty="0">
                <a:latin typeface="Calibri"/>
                <a:cs typeface="Calibri"/>
              </a:rPr>
              <a:t>Pewter,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(35)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Black,</a:t>
            </a:r>
            <a:r>
              <a:rPr i="0" spc="-4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(62)</a:t>
            </a:r>
            <a:r>
              <a:rPr i="0" spc="-2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Khaki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/>
              <a:t>97%</a:t>
            </a:r>
            <a:r>
              <a:rPr spc="-35" dirty="0"/>
              <a:t> </a:t>
            </a:r>
            <a:r>
              <a:rPr dirty="0"/>
              <a:t>nylon/3%</a:t>
            </a:r>
            <a:r>
              <a:rPr spc="-40" dirty="0"/>
              <a:t> </a:t>
            </a:r>
            <a:r>
              <a:rPr spc="-10" dirty="0"/>
              <a:t>spandex</a:t>
            </a: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i="0" dirty="0">
                <a:latin typeface="Calibri"/>
                <a:cs typeface="Calibri"/>
              </a:rPr>
              <a:t>5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pocket</a:t>
            </a:r>
            <a:r>
              <a:rPr i="0" spc="-2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pant</a:t>
            </a:r>
            <a:r>
              <a:rPr i="0" spc="-2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styling,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2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front</a:t>
            </a:r>
            <a:r>
              <a:rPr i="0" spc="-5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scoop</a:t>
            </a:r>
            <a:r>
              <a:rPr i="0" spc="-4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pockets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with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mesh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pocket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bags,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Waistband </a:t>
            </a:r>
            <a:r>
              <a:rPr i="0" dirty="0">
                <a:latin typeface="Calibri"/>
                <a:cs typeface="Calibri"/>
              </a:rPr>
              <a:t>with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internal</a:t>
            </a:r>
            <a:r>
              <a:rPr i="0" spc="-1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elastic,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Fly</a:t>
            </a:r>
            <a:r>
              <a:rPr i="0" spc="-4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front,</a:t>
            </a:r>
            <a:r>
              <a:rPr i="0" spc="-6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Left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leg</a:t>
            </a:r>
            <a:r>
              <a:rPr i="0" spc="-4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seam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pocket</a:t>
            </a:r>
            <a:r>
              <a:rPr i="0" spc="-20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with</a:t>
            </a:r>
            <a:r>
              <a:rPr i="0" spc="-3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invisible</a:t>
            </a:r>
            <a:r>
              <a:rPr i="0" spc="-30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zipper</a:t>
            </a: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dirty="0"/>
              <a:t>Misses’</a:t>
            </a:r>
            <a:r>
              <a:rPr spc="-50" dirty="0"/>
              <a:t> </a:t>
            </a:r>
            <a:r>
              <a:rPr spc="-10" dirty="0"/>
              <a:t>0-</a:t>
            </a:r>
            <a:r>
              <a:rPr dirty="0"/>
              <a:t>16,</a:t>
            </a:r>
            <a:r>
              <a:rPr spc="-30" dirty="0"/>
              <a:t> </a:t>
            </a:r>
            <a:r>
              <a:rPr spc="-25" dirty="0"/>
              <a:t>Women’s</a:t>
            </a:r>
            <a:r>
              <a:rPr spc="-45" dirty="0"/>
              <a:t> </a:t>
            </a:r>
            <a:r>
              <a:rPr spc="-10" dirty="0"/>
              <a:t>16W-</a:t>
            </a:r>
            <a:r>
              <a:rPr spc="-20" dirty="0"/>
              <a:t>24W,</a:t>
            </a:r>
            <a:r>
              <a:rPr spc="-15" dirty="0"/>
              <a:t> </a:t>
            </a:r>
            <a:r>
              <a:rPr dirty="0"/>
              <a:t>Machine</a:t>
            </a:r>
            <a:r>
              <a:rPr spc="-35" dirty="0"/>
              <a:t> </a:t>
            </a:r>
            <a:r>
              <a:rPr spc="-20" dirty="0"/>
              <a:t>Wash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542032" y="1197863"/>
            <a:ext cx="8993505" cy="5660390"/>
            <a:chOff x="2542032" y="1197863"/>
            <a:chExt cx="8993505" cy="566039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2032" y="1197863"/>
              <a:ext cx="4370832" cy="56601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390632" y="1444752"/>
              <a:ext cx="1138555" cy="754380"/>
            </a:xfrm>
            <a:custGeom>
              <a:avLst/>
              <a:gdLst/>
              <a:ahLst/>
              <a:cxnLst/>
              <a:rect l="l" t="t" r="r" b="b"/>
              <a:pathLst>
                <a:path w="1138554" h="754380">
                  <a:moveTo>
                    <a:pt x="569214" y="0"/>
                  </a:moveTo>
                  <a:lnTo>
                    <a:pt x="511022" y="1947"/>
                  </a:lnTo>
                  <a:lnTo>
                    <a:pt x="454509" y="7664"/>
                  </a:lnTo>
                  <a:lnTo>
                    <a:pt x="399963" y="16960"/>
                  </a:lnTo>
                  <a:lnTo>
                    <a:pt x="347668" y="29646"/>
                  </a:lnTo>
                  <a:lnTo>
                    <a:pt x="297911" y="45532"/>
                  </a:lnTo>
                  <a:lnTo>
                    <a:pt x="250980" y="64427"/>
                  </a:lnTo>
                  <a:lnTo>
                    <a:pt x="207158" y="86143"/>
                  </a:lnTo>
                  <a:lnTo>
                    <a:pt x="166735" y="110490"/>
                  </a:lnTo>
                  <a:lnTo>
                    <a:pt x="129994" y="137277"/>
                  </a:lnTo>
                  <a:lnTo>
                    <a:pt x="97224" y="166315"/>
                  </a:lnTo>
                  <a:lnTo>
                    <a:pt x="68709" y="197414"/>
                  </a:lnTo>
                  <a:lnTo>
                    <a:pt x="44737" y="230385"/>
                  </a:lnTo>
                  <a:lnTo>
                    <a:pt x="25594" y="265038"/>
                  </a:lnTo>
                  <a:lnTo>
                    <a:pt x="11566" y="301183"/>
                  </a:lnTo>
                  <a:lnTo>
                    <a:pt x="2939" y="338630"/>
                  </a:lnTo>
                  <a:lnTo>
                    <a:pt x="0" y="377189"/>
                  </a:lnTo>
                  <a:lnTo>
                    <a:pt x="2939" y="415749"/>
                  </a:lnTo>
                  <a:lnTo>
                    <a:pt x="11566" y="453196"/>
                  </a:lnTo>
                  <a:lnTo>
                    <a:pt x="25594" y="489341"/>
                  </a:lnTo>
                  <a:lnTo>
                    <a:pt x="44737" y="523994"/>
                  </a:lnTo>
                  <a:lnTo>
                    <a:pt x="68709" y="556965"/>
                  </a:lnTo>
                  <a:lnTo>
                    <a:pt x="97224" y="588064"/>
                  </a:lnTo>
                  <a:lnTo>
                    <a:pt x="129994" y="617102"/>
                  </a:lnTo>
                  <a:lnTo>
                    <a:pt x="166735" y="643890"/>
                  </a:lnTo>
                  <a:lnTo>
                    <a:pt x="207158" y="668236"/>
                  </a:lnTo>
                  <a:lnTo>
                    <a:pt x="250980" y="689952"/>
                  </a:lnTo>
                  <a:lnTo>
                    <a:pt x="297911" y="708847"/>
                  </a:lnTo>
                  <a:lnTo>
                    <a:pt x="347668" y="724733"/>
                  </a:lnTo>
                  <a:lnTo>
                    <a:pt x="399963" y="737419"/>
                  </a:lnTo>
                  <a:lnTo>
                    <a:pt x="454509" y="746715"/>
                  </a:lnTo>
                  <a:lnTo>
                    <a:pt x="511022" y="752432"/>
                  </a:lnTo>
                  <a:lnTo>
                    <a:pt x="569214" y="754380"/>
                  </a:lnTo>
                  <a:lnTo>
                    <a:pt x="627405" y="752432"/>
                  </a:lnTo>
                  <a:lnTo>
                    <a:pt x="683918" y="746715"/>
                  </a:lnTo>
                  <a:lnTo>
                    <a:pt x="738464" y="737419"/>
                  </a:lnTo>
                  <a:lnTo>
                    <a:pt x="790759" y="724733"/>
                  </a:lnTo>
                  <a:lnTo>
                    <a:pt x="840516" y="708847"/>
                  </a:lnTo>
                  <a:lnTo>
                    <a:pt x="887447" y="689952"/>
                  </a:lnTo>
                  <a:lnTo>
                    <a:pt x="931269" y="668236"/>
                  </a:lnTo>
                  <a:lnTo>
                    <a:pt x="971692" y="643889"/>
                  </a:lnTo>
                  <a:lnTo>
                    <a:pt x="1008433" y="617102"/>
                  </a:lnTo>
                  <a:lnTo>
                    <a:pt x="1041203" y="588064"/>
                  </a:lnTo>
                  <a:lnTo>
                    <a:pt x="1069718" y="556965"/>
                  </a:lnTo>
                  <a:lnTo>
                    <a:pt x="1093690" y="523994"/>
                  </a:lnTo>
                  <a:lnTo>
                    <a:pt x="1112833" y="489341"/>
                  </a:lnTo>
                  <a:lnTo>
                    <a:pt x="1126861" y="453196"/>
                  </a:lnTo>
                  <a:lnTo>
                    <a:pt x="1135488" y="415749"/>
                  </a:lnTo>
                  <a:lnTo>
                    <a:pt x="1138427" y="377189"/>
                  </a:lnTo>
                  <a:lnTo>
                    <a:pt x="1135488" y="338630"/>
                  </a:lnTo>
                  <a:lnTo>
                    <a:pt x="1126861" y="301183"/>
                  </a:lnTo>
                  <a:lnTo>
                    <a:pt x="1112833" y="265038"/>
                  </a:lnTo>
                  <a:lnTo>
                    <a:pt x="1093690" y="230385"/>
                  </a:lnTo>
                  <a:lnTo>
                    <a:pt x="1069718" y="197414"/>
                  </a:lnTo>
                  <a:lnTo>
                    <a:pt x="1041203" y="166315"/>
                  </a:lnTo>
                  <a:lnTo>
                    <a:pt x="1008433" y="137277"/>
                  </a:lnTo>
                  <a:lnTo>
                    <a:pt x="971692" y="110489"/>
                  </a:lnTo>
                  <a:lnTo>
                    <a:pt x="931269" y="86143"/>
                  </a:lnTo>
                  <a:lnTo>
                    <a:pt x="887447" y="64427"/>
                  </a:lnTo>
                  <a:lnTo>
                    <a:pt x="840516" y="45532"/>
                  </a:lnTo>
                  <a:lnTo>
                    <a:pt x="790759" y="29646"/>
                  </a:lnTo>
                  <a:lnTo>
                    <a:pt x="738464" y="16960"/>
                  </a:lnTo>
                  <a:lnTo>
                    <a:pt x="683918" y="7664"/>
                  </a:lnTo>
                  <a:lnTo>
                    <a:pt x="627405" y="1947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90632" y="1444752"/>
              <a:ext cx="1138555" cy="754380"/>
            </a:xfrm>
            <a:custGeom>
              <a:avLst/>
              <a:gdLst/>
              <a:ahLst/>
              <a:cxnLst/>
              <a:rect l="l" t="t" r="r" b="b"/>
              <a:pathLst>
                <a:path w="1138554" h="754380">
                  <a:moveTo>
                    <a:pt x="0" y="377189"/>
                  </a:moveTo>
                  <a:lnTo>
                    <a:pt x="2939" y="338630"/>
                  </a:lnTo>
                  <a:lnTo>
                    <a:pt x="11566" y="301183"/>
                  </a:lnTo>
                  <a:lnTo>
                    <a:pt x="25594" y="265038"/>
                  </a:lnTo>
                  <a:lnTo>
                    <a:pt x="44737" y="230385"/>
                  </a:lnTo>
                  <a:lnTo>
                    <a:pt x="68709" y="197414"/>
                  </a:lnTo>
                  <a:lnTo>
                    <a:pt x="97224" y="166315"/>
                  </a:lnTo>
                  <a:lnTo>
                    <a:pt x="129994" y="137277"/>
                  </a:lnTo>
                  <a:lnTo>
                    <a:pt x="166735" y="110490"/>
                  </a:lnTo>
                  <a:lnTo>
                    <a:pt x="207158" y="86143"/>
                  </a:lnTo>
                  <a:lnTo>
                    <a:pt x="250980" y="64427"/>
                  </a:lnTo>
                  <a:lnTo>
                    <a:pt x="297911" y="45532"/>
                  </a:lnTo>
                  <a:lnTo>
                    <a:pt x="347668" y="29646"/>
                  </a:lnTo>
                  <a:lnTo>
                    <a:pt x="399963" y="16960"/>
                  </a:lnTo>
                  <a:lnTo>
                    <a:pt x="454509" y="7664"/>
                  </a:lnTo>
                  <a:lnTo>
                    <a:pt x="511022" y="1947"/>
                  </a:lnTo>
                  <a:lnTo>
                    <a:pt x="569214" y="0"/>
                  </a:lnTo>
                  <a:lnTo>
                    <a:pt x="627405" y="1947"/>
                  </a:lnTo>
                  <a:lnTo>
                    <a:pt x="683918" y="7664"/>
                  </a:lnTo>
                  <a:lnTo>
                    <a:pt x="738464" y="16960"/>
                  </a:lnTo>
                  <a:lnTo>
                    <a:pt x="790759" y="29646"/>
                  </a:lnTo>
                  <a:lnTo>
                    <a:pt x="840516" y="45532"/>
                  </a:lnTo>
                  <a:lnTo>
                    <a:pt x="887447" y="64427"/>
                  </a:lnTo>
                  <a:lnTo>
                    <a:pt x="931269" y="86143"/>
                  </a:lnTo>
                  <a:lnTo>
                    <a:pt x="971692" y="110489"/>
                  </a:lnTo>
                  <a:lnTo>
                    <a:pt x="1008433" y="137277"/>
                  </a:lnTo>
                  <a:lnTo>
                    <a:pt x="1041203" y="166315"/>
                  </a:lnTo>
                  <a:lnTo>
                    <a:pt x="1069718" y="197414"/>
                  </a:lnTo>
                  <a:lnTo>
                    <a:pt x="1093690" y="230385"/>
                  </a:lnTo>
                  <a:lnTo>
                    <a:pt x="1112833" y="265038"/>
                  </a:lnTo>
                  <a:lnTo>
                    <a:pt x="1126861" y="301183"/>
                  </a:lnTo>
                  <a:lnTo>
                    <a:pt x="1135488" y="338630"/>
                  </a:lnTo>
                  <a:lnTo>
                    <a:pt x="1138427" y="377189"/>
                  </a:lnTo>
                  <a:lnTo>
                    <a:pt x="1135488" y="415749"/>
                  </a:lnTo>
                  <a:lnTo>
                    <a:pt x="1126861" y="453196"/>
                  </a:lnTo>
                  <a:lnTo>
                    <a:pt x="1112833" y="489341"/>
                  </a:lnTo>
                  <a:lnTo>
                    <a:pt x="1093690" y="523994"/>
                  </a:lnTo>
                  <a:lnTo>
                    <a:pt x="1069718" y="556965"/>
                  </a:lnTo>
                  <a:lnTo>
                    <a:pt x="1041203" y="588064"/>
                  </a:lnTo>
                  <a:lnTo>
                    <a:pt x="1008433" y="617102"/>
                  </a:lnTo>
                  <a:lnTo>
                    <a:pt x="971692" y="643889"/>
                  </a:lnTo>
                  <a:lnTo>
                    <a:pt x="931269" y="668236"/>
                  </a:lnTo>
                  <a:lnTo>
                    <a:pt x="887447" y="689952"/>
                  </a:lnTo>
                  <a:lnTo>
                    <a:pt x="840516" y="708847"/>
                  </a:lnTo>
                  <a:lnTo>
                    <a:pt x="790759" y="724733"/>
                  </a:lnTo>
                  <a:lnTo>
                    <a:pt x="738464" y="737419"/>
                  </a:lnTo>
                  <a:lnTo>
                    <a:pt x="683918" y="746715"/>
                  </a:lnTo>
                  <a:lnTo>
                    <a:pt x="627405" y="752432"/>
                  </a:lnTo>
                  <a:lnTo>
                    <a:pt x="569214" y="754380"/>
                  </a:lnTo>
                  <a:lnTo>
                    <a:pt x="511022" y="752432"/>
                  </a:lnTo>
                  <a:lnTo>
                    <a:pt x="454509" y="746715"/>
                  </a:lnTo>
                  <a:lnTo>
                    <a:pt x="399963" y="737419"/>
                  </a:lnTo>
                  <a:lnTo>
                    <a:pt x="347668" y="724733"/>
                  </a:lnTo>
                  <a:lnTo>
                    <a:pt x="297911" y="708847"/>
                  </a:lnTo>
                  <a:lnTo>
                    <a:pt x="250980" y="689952"/>
                  </a:lnTo>
                  <a:lnTo>
                    <a:pt x="207158" y="668236"/>
                  </a:lnTo>
                  <a:lnTo>
                    <a:pt x="166735" y="643890"/>
                  </a:lnTo>
                  <a:lnTo>
                    <a:pt x="129994" y="617102"/>
                  </a:lnTo>
                  <a:lnTo>
                    <a:pt x="97224" y="588064"/>
                  </a:lnTo>
                  <a:lnTo>
                    <a:pt x="68709" y="556965"/>
                  </a:lnTo>
                  <a:lnTo>
                    <a:pt x="44737" y="523994"/>
                  </a:lnTo>
                  <a:lnTo>
                    <a:pt x="25594" y="489341"/>
                  </a:lnTo>
                  <a:lnTo>
                    <a:pt x="11566" y="453196"/>
                  </a:lnTo>
                  <a:lnTo>
                    <a:pt x="2939" y="415749"/>
                  </a:lnTo>
                  <a:lnTo>
                    <a:pt x="0" y="377189"/>
                  </a:lnTo>
                  <a:close/>
                </a:path>
              </a:pathLst>
            </a:custGeom>
            <a:ln w="12700">
              <a:solidFill>
                <a:srgbClr val="555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644378" y="1541145"/>
            <a:ext cx="63309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181618"/>
                </a:solidFill>
                <a:latin typeface="Calibri"/>
                <a:cs typeface="Calibri"/>
              </a:rPr>
              <a:t>CORE </a:t>
            </a:r>
            <a:r>
              <a:rPr sz="1200" spc="-10" dirty="0">
                <a:solidFill>
                  <a:srgbClr val="181618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181618"/>
                </a:solidFill>
                <a:latin typeface="Calibri"/>
                <a:cs typeface="Calibri"/>
              </a:rPr>
              <a:t>(Black</a:t>
            </a:r>
            <a:r>
              <a:rPr sz="1000" spc="-1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81618"/>
                </a:solidFill>
                <a:latin typeface="Calibri"/>
                <a:cs typeface="Calibri"/>
              </a:rPr>
              <a:t>only)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4359" y="2694432"/>
            <a:ext cx="1691639" cy="36911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6853555"/>
            <a:chOff x="0" y="0"/>
            <a:chExt cx="12192000" cy="6853555"/>
          </a:xfrm>
        </p:grpSpPr>
        <p:sp>
          <p:nvSpPr>
            <p:cNvPr id="4" name="object 4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689860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8030" y="239522"/>
              <a:ext cx="2455925" cy="592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72538"/>
              <a:ext cx="3121151" cy="5580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9167" y="1339596"/>
              <a:ext cx="1453895" cy="3581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54640" y="5815584"/>
              <a:ext cx="352044" cy="3246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64595" y="5815584"/>
              <a:ext cx="352044" cy="3078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08079" y="5815584"/>
              <a:ext cx="353568" cy="3078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72961" y="1413763"/>
            <a:ext cx="5491480" cy="4933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Denim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Twill</a:t>
            </a:r>
            <a:r>
              <a:rPr sz="1600" b="1" spc="-7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Male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endParaRPr sz="16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116747</a:t>
            </a:r>
            <a:r>
              <a:rPr sz="14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(63)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Sand,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(00)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White,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Aero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Blue</a:t>
            </a:r>
            <a:endParaRPr sz="14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</a:pP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98%</a:t>
            </a:r>
            <a:r>
              <a:rPr sz="1400" spc="-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cotton</a:t>
            </a:r>
            <a:r>
              <a:rPr sz="1400" spc="-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/</a:t>
            </a:r>
            <a:r>
              <a:rPr sz="1400" spc="-3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2%</a:t>
            </a:r>
            <a:r>
              <a:rPr sz="1400" spc="-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2323"/>
                </a:solidFill>
                <a:latin typeface="Calibri"/>
                <a:cs typeface="Calibri"/>
              </a:rPr>
              <a:t>elastane</a:t>
            </a:r>
            <a:endParaRPr sz="14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5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Stretch</a:t>
            </a:r>
            <a:endParaRPr sz="14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Regular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jean,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fly,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Five</a:t>
            </a:r>
            <a:r>
              <a:rPr sz="14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pockets: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front,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Right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coin,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endParaRPr sz="14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Men's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28-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50,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Denim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Twill</a:t>
            </a:r>
            <a:r>
              <a:rPr sz="1600" b="1" spc="-7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Female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Slack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116748</a:t>
            </a:r>
            <a:r>
              <a:rPr sz="14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(63)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Sand,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(00)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White,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Aero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Blue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98%</a:t>
            </a:r>
            <a:r>
              <a:rPr sz="1400" spc="-3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cotton</a:t>
            </a:r>
            <a:r>
              <a:rPr sz="1400" spc="-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/</a:t>
            </a:r>
            <a:r>
              <a:rPr sz="1400" spc="-3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2323"/>
                </a:solidFill>
                <a:latin typeface="Calibri"/>
                <a:cs typeface="Calibri"/>
              </a:rPr>
              <a:t>2%</a:t>
            </a:r>
            <a:r>
              <a:rPr sz="1400" spc="-4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2323"/>
                </a:solidFill>
                <a:latin typeface="Calibri"/>
                <a:cs typeface="Calibri"/>
              </a:rPr>
              <a:t>elastane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Stretch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Reg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inseam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32",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inseam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34",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Short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inseam,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30“,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Skinny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leg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jean,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fly,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Five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pockets: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Right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coin,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Missy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0-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16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Reg,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Short,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Long,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Women’s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18W-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34W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Reg,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Short,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Long,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400">
              <a:latin typeface="Calibri"/>
              <a:cs typeface="Calibri"/>
            </a:endParaRPr>
          </a:p>
          <a:p>
            <a:pPr marR="37465" algn="r">
              <a:lnSpc>
                <a:spcPct val="100000"/>
              </a:lnSpc>
              <a:tabLst>
                <a:tab pos="424180" algn="l"/>
              </a:tabLst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(00)</a:t>
            </a:r>
            <a:r>
              <a:rPr sz="1400" dirty="0">
                <a:solidFill>
                  <a:srgbClr val="0D0A0D"/>
                </a:solidFill>
                <a:latin typeface="Calibri"/>
                <a:cs typeface="Calibri"/>
              </a:rPr>
              <a:t>	(21)</a:t>
            </a:r>
            <a:r>
              <a:rPr sz="1400" spc="120" dirty="0">
                <a:solidFill>
                  <a:srgbClr val="0D0A0D"/>
                </a:solidFill>
                <a:latin typeface="Calibri"/>
                <a:cs typeface="Calibri"/>
              </a:rPr>
              <a:t>  </a:t>
            </a: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(63)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746103" y="265811"/>
            <a:ext cx="169164" cy="1478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104" y="239522"/>
              <a:ext cx="1383284" cy="59283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49228" y="5654040"/>
            <a:ext cx="416051" cy="3733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399646" y="6003747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(83)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37164" y="5654040"/>
            <a:ext cx="416051" cy="3733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908030" y="599338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5375" y="2376677"/>
            <a:ext cx="2957830" cy="19773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Levi's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Male</a:t>
            </a:r>
            <a:r>
              <a:rPr sz="1600" b="1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505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Straight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Jeans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115788</a:t>
            </a:r>
            <a:r>
              <a:rPr sz="1400" b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(83)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Blue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Sits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the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waist,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room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the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thigh,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Straight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leg,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 Imported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29-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40,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42-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50,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01111" y="1478280"/>
            <a:ext cx="2345436" cy="48006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49151" y="265811"/>
            <a:ext cx="164592" cy="1478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104" y="239522"/>
              <a:ext cx="1383284" cy="59283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7892" y="5692140"/>
            <a:ext cx="458724" cy="4023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415141" y="6072022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(83)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2780" y="5692140"/>
            <a:ext cx="458724" cy="3992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878693" y="6072022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1782" y="2139518"/>
            <a:ext cx="2665095" cy="48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Levi's</a:t>
            </a:r>
            <a:r>
              <a:rPr sz="16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311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Shaping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Skinny</a:t>
            </a:r>
            <a:r>
              <a:rPr sz="16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Jeans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118312</a:t>
            </a:r>
            <a:r>
              <a:rPr sz="1400" b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(25)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Black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1782" y="2810637"/>
            <a:ext cx="28473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81%</a:t>
            </a:r>
            <a:r>
              <a:rPr sz="1400" i="1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cotton/17%</a:t>
            </a:r>
            <a:r>
              <a:rPr sz="1400" i="1" spc="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polyester/2%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elastane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1782" y="3237357"/>
            <a:ext cx="343154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Skinny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leg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jean,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Tummy-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slimming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panel,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Levi's®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Sculpt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Fabrication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Hypersoft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enhanced comfort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supportive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stretch,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fly,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Button waistband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1782" y="4304538"/>
            <a:ext cx="30600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Ladies’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24-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34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(various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inseams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offered</a:t>
            </a:r>
            <a:r>
              <a:rPr sz="1400" i="1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28-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32),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56376" y="1714500"/>
            <a:ext cx="2199131" cy="391058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107426" y="2018741"/>
            <a:ext cx="2705735" cy="484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Levi's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Female</a:t>
            </a:r>
            <a:r>
              <a:rPr sz="16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505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Straight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Jeans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115785</a:t>
            </a:r>
            <a:r>
              <a:rPr sz="1400" b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(83)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Blue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7426" y="2689987"/>
            <a:ext cx="2846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81%</a:t>
            </a:r>
            <a:r>
              <a:rPr sz="1400" i="1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cotton/17%</a:t>
            </a:r>
            <a:r>
              <a:rPr sz="1400" i="1" spc="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polyester/2%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elastane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07426" y="3116707"/>
            <a:ext cx="347916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Zip-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fly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closure,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Five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styling, Straight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through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hips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thighs,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Straight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leg,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Short</a:t>
            </a:r>
            <a:r>
              <a:rPr sz="1400" spc="-7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length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=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28“,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Regular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length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=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30“,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Long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length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=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32“,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07426" y="4183760"/>
            <a:ext cx="30035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Short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4-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18,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20-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24,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626107"/>
            <a:ext cx="3601211" cy="420166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47627" y="265811"/>
            <a:ext cx="166877" cy="14782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8523" y="5692140"/>
            <a:ext cx="458724" cy="39928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368153" y="6072022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(25)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734" y="6399276"/>
            <a:ext cx="4201921" cy="1645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718163" y="259207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FDF8"/>
                </a:solidFill>
                <a:latin typeface="Arial"/>
                <a:cs typeface="Arial"/>
              </a:rPr>
              <a:t>17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7532" y="1901317"/>
            <a:ext cx="6718300" cy="791210"/>
            <a:chOff x="2867532" y="1901317"/>
            <a:chExt cx="6718300" cy="7912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7532" y="1901317"/>
              <a:ext cx="2187956" cy="7909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2057" y="1901317"/>
              <a:ext cx="1182624" cy="7909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9025" y="1901317"/>
              <a:ext cx="3916299" cy="79095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78553" y="2759024"/>
            <a:ext cx="4155948" cy="7912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57215" y="1501267"/>
            <a:ext cx="6192520" cy="4509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Effortflex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600" b="1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115831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(62)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Khaki,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(16)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Raspberry,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Heathered,</a:t>
            </a:r>
            <a:r>
              <a:rPr sz="14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management,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 Mechanical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stretch,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UPF30,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Stand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endParaRPr sz="1400">
              <a:latin typeface="Calibri"/>
              <a:cs typeface="Calibri"/>
            </a:endParaRPr>
          </a:p>
          <a:p>
            <a:pPr marL="12700" marR="2476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seaming,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 Two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lower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Loop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with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mesh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panel,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5XL,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120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Effortflex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600" b="1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Tunic</a:t>
            </a:r>
            <a:endParaRPr sz="160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115830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(62)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Khaki,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(16)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Raspberry,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endParaRPr sz="140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1680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Heathered,</a:t>
            </a:r>
            <a:r>
              <a:rPr sz="14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management,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 Mechanical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stretch,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UPF30,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Stand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endParaRPr sz="1400">
              <a:latin typeface="Calibri"/>
              <a:cs typeface="Calibri"/>
            </a:endParaRPr>
          </a:p>
          <a:p>
            <a:pPr marL="32384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seaming,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 Two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lower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Loop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with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mesh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panel,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XL.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Women’s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5XW,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907" y="5948171"/>
            <a:ext cx="422148" cy="3870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496" y="5948171"/>
            <a:ext cx="409956" cy="3688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8211" y="5948171"/>
            <a:ext cx="422148" cy="3870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1891" y="5948171"/>
            <a:ext cx="409956" cy="37642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2192000" cy="5739765"/>
            <a:chOff x="0" y="0"/>
            <a:chExt cx="12192000" cy="5739765"/>
          </a:xfrm>
        </p:grpSpPr>
        <p:sp>
          <p:nvSpPr>
            <p:cNvPr id="8" name="object 8"/>
            <p:cNvSpPr/>
            <p:nvPr/>
          </p:nvSpPr>
          <p:spPr>
            <a:xfrm>
              <a:off x="3048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44578" y="265811"/>
              <a:ext cx="171450" cy="1478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104" y="239522"/>
              <a:ext cx="2344039" cy="592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07491"/>
              <a:ext cx="3861815" cy="5231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2489" y="247141"/>
              <a:ext cx="2523363" cy="5928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454640" y="662940"/>
              <a:ext cx="1327785" cy="782320"/>
            </a:xfrm>
            <a:custGeom>
              <a:avLst/>
              <a:gdLst/>
              <a:ahLst/>
              <a:cxnLst/>
              <a:rect l="l" t="t" r="r" b="b"/>
              <a:pathLst>
                <a:path w="1327784" h="782319">
                  <a:moveTo>
                    <a:pt x="663701" y="0"/>
                  </a:moveTo>
                  <a:lnTo>
                    <a:pt x="603296" y="1597"/>
                  </a:lnTo>
                  <a:lnTo>
                    <a:pt x="544408" y="6297"/>
                  </a:lnTo>
                  <a:lnTo>
                    <a:pt x="487274" y="13962"/>
                  </a:lnTo>
                  <a:lnTo>
                    <a:pt x="432127" y="24455"/>
                  </a:lnTo>
                  <a:lnTo>
                    <a:pt x="379201" y="37636"/>
                  </a:lnTo>
                  <a:lnTo>
                    <a:pt x="328732" y="53368"/>
                  </a:lnTo>
                  <a:lnTo>
                    <a:pt x="280953" y="71513"/>
                  </a:lnTo>
                  <a:lnTo>
                    <a:pt x="236099" y="91933"/>
                  </a:lnTo>
                  <a:lnTo>
                    <a:pt x="194405" y="114490"/>
                  </a:lnTo>
                  <a:lnTo>
                    <a:pt x="156104" y="139046"/>
                  </a:lnTo>
                  <a:lnTo>
                    <a:pt x="121431" y="165464"/>
                  </a:lnTo>
                  <a:lnTo>
                    <a:pt x="90621" y="193604"/>
                  </a:lnTo>
                  <a:lnTo>
                    <a:pt x="63908" y="223330"/>
                  </a:lnTo>
                  <a:lnTo>
                    <a:pt x="41526" y="254502"/>
                  </a:lnTo>
                  <a:lnTo>
                    <a:pt x="10694" y="320637"/>
                  </a:lnTo>
                  <a:lnTo>
                    <a:pt x="0" y="390906"/>
                  </a:lnTo>
                  <a:lnTo>
                    <a:pt x="2712" y="426487"/>
                  </a:lnTo>
                  <a:lnTo>
                    <a:pt x="23710" y="494827"/>
                  </a:lnTo>
                  <a:lnTo>
                    <a:pt x="63908" y="558481"/>
                  </a:lnTo>
                  <a:lnTo>
                    <a:pt x="90621" y="588207"/>
                  </a:lnTo>
                  <a:lnTo>
                    <a:pt x="121431" y="616347"/>
                  </a:lnTo>
                  <a:lnTo>
                    <a:pt x="156104" y="642765"/>
                  </a:lnTo>
                  <a:lnTo>
                    <a:pt x="194405" y="667321"/>
                  </a:lnTo>
                  <a:lnTo>
                    <a:pt x="236099" y="689878"/>
                  </a:lnTo>
                  <a:lnTo>
                    <a:pt x="280953" y="710298"/>
                  </a:lnTo>
                  <a:lnTo>
                    <a:pt x="328732" y="728443"/>
                  </a:lnTo>
                  <a:lnTo>
                    <a:pt x="379201" y="744175"/>
                  </a:lnTo>
                  <a:lnTo>
                    <a:pt x="432127" y="757356"/>
                  </a:lnTo>
                  <a:lnTo>
                    <a:pt x="487274" y="767849"/>
                  </a:lnTo>
                  <a:lnTo>
                    <a:pt x="544408" y="775514"/>
                  </a:lnTo>
                  <a:lnTo>
                    <a:pt x="603296" y="780214"/>
                  </a:lnTo>
                  <a:lnTo>
                    <a:pt x="663701" y="781812"/>
                  </a:lnTo>
                  <a:lnTo>
                    <a:pt x="724107" y="780214"/>
                  </a:lnTo>
                  <a:lnTo>
                    <a:pt x="782995" y="775514"/>
                  </a:lnTo>
                  <a:lnTo>
                    <a:pt x="840129" y="767849"/>
                  </a:lnTo>
                  <a:lnTo>
                    <a:pt x="895276" y="757356"/>
                  </a:lnTo>
                  <a:lnTo>
                    <a:pt x="948202" y="744175"/>
                  </a:lnTo>
                  <a:lnTo>
                    <a:pt x="998671" y="728443"/>
                  </a:lnTo>
                  <a:lnTo>
                    <a:pt x="1046450" y="710298"/>
                  </a:lnTo>
                  <a:lnTo>
                    <a:pt x="1091304" y="689878"/>
                  </a:lnTo>
                  <a:lnTo>
                    <a:pt x="1132998" y="667321"/>
                  </a:lnTo>
                  <a:lnTo>
                    <a:pt x="1171299" y="642765"/>
                  </a:lnTo>
                  <a:lnTo>
                    <a:pt x="1205972" y="616347"/>
                  </a:lnTo>
                  <a:lnTo>
                    <a:pt x="1236782" y="588207"/>
                  </a:lnTo>
                  <a:lnTo>
                    <a:pt x="1263495" y="558481"/>
                  </a:lnTo>
                  <a:lnTo>
                    <a:pt x="1285877" y="527309"/>
                  </a:lnTo>
                  <a:lnTo>
                    <a:pt x="1316709" y="461174"/>
                  </a:lnTo>
                  <a:lnTo>
                    <a:pt x="1327403" y="390906"/>
                  </a:lnTo>
                  <a:lnTo>
                    <a:pt x="1324691" y="355324"/>
                  </a:lnTo>
                  <a:lnTo>
                    <a:pt x="1303693" y="286984"/>
                  </a:lnTo>
                  <a:lnTo>
                    <a:pt x="1263495" y="223330"/>
                  </a:lnTo>
                  <a:lnTo>
                    <a:pt x="1236782" y="193604"/>
                  </a:lnTo>
                  <a:lnTo>
                    <a:pt x="1205972" y="165464"/>
                  </a:lnTo>
                  <a:lnTo>
                    <a:pt x="1171299" y="139046"/>
                  </a:lnTo>
                  <a:lnTo>
                    <a:pt x="1132998" y="114490"/>
                  </a:lnTo>
                  <a:lnTo>
                    <a:pt x="1091304" y="91933"/>
                  </a:lnTo>
                  <a:lnTo>
                    <a:pt x="1046450" y="71513"/>
                  </a:lnTo>
                  <a:lnTo>
                    <a:pt x="998671" y="53368"/>
                  </a:lnTo>
                  <a:lnTo>
                    <a:pt x="948202" y="37636"/>
                  </a:lnTo>
                  <a:lnTo>
                    <a:pt x="895276" y="24455"/>
                  </a:lnTo>
                  <a:lnTo>
                    <a:pt x="840129" y="13962"/>
                  </a:lnTo>
                  <a:lnTo>
                    <a:pt x="782995" y="6297"/>
                  </a:lnTo>
                  <a:lnTo>
                    <a:pt x="724107" y="1597"/>
                  </a:lnTo>
                  <a:lnTo>
                    <a:pt x="663701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454640" y="662940"/>
              <a:ext cx="1327785" cy="782320"/>
            </a:xfrm>
            <a:custGeom>
              <a:avLst/>
              <a:gdLst/>
              <a:ahLst/>
              <a:cxnLst/>
              <a:rect l="l" t="t" r="r" b="b"/>
              <a:pathLst>
                <a:path w="1327784" h="782319">
                  <a:moveTo>
                    <a:pt x="0" y="390906"/>
                  </a:moveTo>
                  <a:lnTo>
                    <a:pt x="10694" y="320637"/>
                  </a:lnTo>
                  <a:lnTo>
                    <a:pt x="41526" y="254502"/>
                  </a:lnTo>
                  <a:lnTo>
                    <a:pt x="63908" y="223330"/>
                  </a:lnTo>
                  <a:lnTo>
                    <a:pt x="90621" y="193604"/>
                  </a:lnTo>
                  <a:lnTo>
                    <a:pt x="121431" y="165464"/>
                  </a:lnTo>
                  <a:lnTo>
                    <a:pt x="156104" y="139046"/>
                  </a:lnTo>
                  <a:lnTo>
                    <a:pt x="194405" y="114490"/>
                  </a:lnTo>
                  <a:lnTo>
                    <a:pt x="236099" y="91933"/>
                  </a:lnTo>
                  <a:lnTo>
                    <a:pt x="280953" y="71513"/>
                  </a:lnTo>
                  <a:lnTo>
                    <a:pt x="328732" y="53368"/>
                  </a:lnTo>
                  <a:lnTo>
                    <a:pt x="379201" y="37636"/>
                  </a:lnTo>
                  <a:lnTo>
                    <a:pt x="432127" y="24455"/>
                  </a:lnTo>
                  <a:lnTo>
                    <a:pt x="487274" y="13962"/>
                  </a:lnTo>
                  <a:lnTo>
                    <a:pt x="544408" y="6297"/>
                  </a:lnTo>
                  <a:lnTo>
                    <a:pt x="603296" y="1597"/>
                  </a:lnTo>
                  <a:lnTo>
                    <a:pt x="663701" y="0"/>
                  </a:lnTo>
                  <a:lnTo>
                    <a:pt x="724107" y="1597"/>
                  </a:lnTo>
                  <a:lnTo>
                    <a:pt x="782995" y="6297"/>
                  </a:lnTo>
                  <a:lnTo>
                    <a:pt x="840129" y="13962"/>
                  </a:lnTo>
                  <a:lnTo>
                    <a:pt x="895276" y="24455"/>
                  </a:lnTo>
                  <a:lnTo>
                    <a:pt x="948202" y="37636"/>
                  </a:lnTo>
                  <a:lnTo>
                    <a:pt x="998671" y="53368"/>
                  </a:lnTo>
                  <a:lnTo>
                    <a:pt x="1046450" y="71513"/>
                  </a:lnTo>
                  <a:lnTo>
                    <a:pt x="1091304" y="91933"/>
                  </a:lnTo>
                  <a:lnTo>
                    <a:pt x="1132998" y="114490"/>
                  </a:lnTo>
                  <a:lnTo>
                    <a:pt x="1171299" y="139046"/>
                  </a:lnTo>
                  <a:lnTo>
                    <a:pt x="1205972" y="165464"/>
                  </a:lnTo>
                  <a:lnTo>
                    <a:pt x="1236782" y="193604"/>
                  </a:lnTo>
                  <a:lnTo>
                    <a:pt x="1263495" y="223330"/>
                  </a:lnTo>
                  <a:lnTo>
                    <a:pt x="1285877" y="254502"/>
                  </a:lnTo>
                  <a:lnTo>
                    <a:pt x="1316709" y="320637"/>
                  </a:lnTo>
                  <a:lnTo>
                    <a:pt x="1327403" y="390906"/>
                  </a:lnTo>
                  <a:lnTo>
                    <a:pt x="1324691" y="426487"/>
                  </a:lnTo>
                  <a:lnTo>
                    <a:pt x="1303693" y="494827"/>
                  </a:lnTo>
                  <a:lnTo>
                    <a:pt x="1263495" y="558481"/>
                  </a:lnTo>
                  <a:lnTo>
                    <a:pt x="1236782" y="588207"/>
                  </a:lnTo>
                  <a:lnTo>
                    <a:pt x="1205972" y="616347"/>
                  </a:lnTo>
                  <a:lnTo>
                    <a:pt x="1171299" y="642765"/>
                  </a:lnTo>
                  <a:lnTo>
                    <a:pt x="1132998" y="667321"/>
                  </a:lnTo>
                  <a:lnTo>
                    <a:pt x="1091304" y="689878"/>
                  </a:lnTo>
                  <a:lnTo>
                    <a:pt x="1046450" y="710298"/>
                  </a:lnTo>
                  <a:lnTo>
                    <a:pt x="998671" y="728443"/>
                  </a:lnTo>
                  <a:lnTo>
                    <a:pt x="948202" y="744175"/>
                  </a:lnTo>
                  <a:lnTo>
                    <a:pt x="895276" y="757356"/>
                  </a:lnTo>
                  <a:lnTo>
                    <a:pt x="840129" y="767849"/>
                  </a:lnTo>
                  <a:lnTo>
                    <a:pt x="782995" y="775514"/>
                  </a:lnTo>
                  <a:lnTo>
                    <a:pt x="724107" y="780214"/>
                  </a:lnTo>
                  <a:lnTo>
                    <a:pt x="663701" y="781812"/>
                  </a:lnTo>
                  <a:lnTo>
                    <a:pt x="603296" y="780214"/>
                  </a:lnTo>
                  <a:lnTo>
                    <a:pt x="544408" y="775514"/>
                  </a:lnTo>
                  <a:lnTo>
                    <a:pt x="487274" y="767849"/>
                  </a:lnTo>
                  <a:lnTo>
                    <a:pt x="432127" y="757356"/>
                  </a:lnTo>
                  <a:lnTo>
                    <a:pt x="379201" y="744175"/>
                  </a:lnTo>
                  <a:lnTo>
                    <a:pt x="328732" y="728443"/>
                  </a:lnTo>
                  <a:lnTo>
                    <a:pt x="280953" y="710298"/>
                  </a:lnTo>
                  <a:lnTo>
                    <a:pt x="236099" y="689878"/>
                  </a:lnTo>
                  <a:lnTo>
                    <a:pt x="194405" y="667321"/>
                  </a:lnTo>
                  <a:lnTo>
                    <a:pt x="156104" y="642765"/>
                  </a:lnTo>
                  <a:lnTo>
                    <a:pt x="121431" y="616347"/>
                  </a:lnTo>
                  <a:lnTo>
                    <a:pt x="90621" y="588207"/>
                  </a:lnTo>
                  <a:lnTo>
                    <a:pt x="63908" y="558481"/>
                  </a:lnTo>
                  <a:lnTo>
                    <a:pt x="41526" y="527309"/>
                  </a:lnTo>
                  <a:lnTo>
                    <a:pt x="10694" y="461174"/>
                  </a:lnTo>
                  <a:lnTo>
                    <a:pt x="0" y="390906"/>
                  </a:lnTo>
                  <a:close/>
                </a:path>
              </a:pathLst>
            </a:custGeom>
            <a:ln w="12700">
              <a:solidFill>
                <a:srgbClr val="555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527173" y="6316776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(62)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87042" y="6315557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36624" y="6315557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5649" y="632043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(16)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39119" y="696848"/>
            <a:ext cx="758825" cy="69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66675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181618"/>
                </a:solidFill>
                <a:latin typeface="Calibri"/>
                <a:cs typeface="Calibri"/>
              </a:rPr>
              <a:t>CORE </a:t>
            </a:r>
            <a:r>
              <a:rPr sz="1200" spc="-10" dirty="0">
                <a:solidFill>
                  <a:srgbClr val="181618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181618"/>
                </a:solidFill>
                <a:latin typeface="Calibri"/>
                <a:cs typeface="Calibri"/>
              </a:rPr>
              <a:t>(M/F</a:t>
            </a:r>
            <a:r>
              <a:rPr sz="1000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81618"/>
                </a:solidFill>
                <a:latin typeface="Calibri"/>
                <a:cs typeface="Calibri"/>
              </a:rPr>
              <a:t>Blue</a:t>
            </a:r>
            <a:r>
              <a:rPr sz="1000" spc="-25" dirty="0">
                <a:solidFill>
                  <a:srgbClr val="181618"/>
                </a:solidFill>
                <a:latin typeface="Calibri"/>
                <a:cs typeface="Calibri"/>
              </a:rPr>
              <a:t> and</a:t>
            </a:r>
            <a:r>
              <a:rPr sz="1000" dirty="0">
                <a:solidFill>
                  <a:srgbClr val="181618"/>
                </a:solidFill>
                <a:latin typeface="Calibri"/>
                <a:cs typeface="Calibri"/>
              </a:rPr>
              <a:t> Grey</a:t>
            </a:r>
            <a:r>
              <a:rPr sz="1000" spc="-2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81618"/>
                </a:solidFill>
                <a:latin typeface="Calibri"/>
                <a:cs typeface="Calibri"/>
              </a:rPr>
              <a:t>only)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21635" y="2250948"/>
            <a:ext cx="3390900" cy="33771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83909" y="1465834"/>
            <a:ext cx="5576570" cy="450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Evolution</a:t>
            </a:r>
            <a:r>
              <a:rPr sz="16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Air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6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116485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(24)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Indigo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lower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angled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slits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1/4"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topstitch, Imported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S-XL,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5XL,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Evolution</a:t>
            </a:r>
            <a:r>
              <a:rPr sz="16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Air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6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Tunic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116484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(24)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Indigo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 marR="9525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lower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Princess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seams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with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vent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Locker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loop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wearer's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side, Imported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Missy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Woman’s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5XW,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9460" cy="1451610"/>
            <a:chOff x="3047" y="0"/>
            <a:chExt cx="12189460" cy="1451610"/>
          </a:xfrm>
        </p:grpSpPr>
        <p:sp>
          <p:nvSpPr>
            <p:cNvPr id="4" name="object 4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47627" y="265811"/>
              <a:ext cx="166877" cy="147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882265" cy="592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5295" y="239522"/>
              <a:ext cx="2456307" cy="5928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54640" y="662940"/>
              <a:ext cx="1327785" cy="782320"/>
            </a:xfrm>
            <a:custGeom>
              <a:avLst/>
              <a:gdLst/>
              <a:ahLst/>
              <a:cxnLst/>
              <a:rect l="l" t="t" r="r" b="b"/>
              <a:pathLst>
                <a:path w="1327784" h="782319">
                  <a:moveTo>
                    <a:pt x="663701" y="0"/>
                  </a:moveTo>
                  <a:lnTo>
                    <a:pt x="603296" y="1597"/>
                  </a:lnTo>
                  <a:lnTo>
                    <a:pt x="544408" y="6297"/>
                  </a:lnTo>
                  <a:lnTo>
                    <a:pt x="487274" y="13962"/>
                  </a:lnTo>
                  <a:lnTo>
                    <a:pt x="432127" y="24455"/>
                  </a:lnTo>
                  <a:lnTo>
                    <a:pt x="379201" y="37636"/>
                  </a:lnTo>
                  <a:lnTo>
                    <a:pt x="328732" y="53368"/>
                  </a:lnTo>
                  <a:lnTo>
                    <a:pt x="280953" y="71513"/>
                  </a:lnTo>
                  <a:lnTo>
                    <a:pt x="236099" y="91933"/>
                  </a:lnTo>
                  <a:lnTo>
                    <a:pt x="194405" y="114490"/>
                  </a:lnTo>
                  <a:lnTo>
                    <a:pt x="156104" y="139046"/>
                  </a:lnTo>
                  <a:lnTo>
                    <a:pt x="121431" y="165464"/>
                  </a:lnTo>
                  <a:lnTo>
                    <a:pt x="90621" y="193604"/>
                  </a:lnTo>
                  <a:lnTo>
                    <a:pt x="63908" y="223330"/>
                  </a:lnTo>
                  <a:lnTo>
                    <a:pt x="41526" y="254502"/>
                  </a:lnTo>
                  <a:lnTo>
                    <a:pt x="10694" y="320637"/>
                  </a:lnTo>
                  <a:lnTo>
                    <a:pt x="0" y="390906"/>
                  </a:lnTo>
                  <a:lnTo>
                    <a:pt x="2712" y="426487"/>
                  </a:lnTo>
                  <a:lnTo>
                    <a:pt x="23710" y="494827"/>
                  </a:lnTo>
                  <a:lnTo>
                    <a:pt x="63908" y="558481"/>
                  </a:lnTo>
                  <a:lnTo>
                    <a:pt x="90621" y="588207"/>
                  </a:lnTo>
                  <a:lnTo>
                    <a:pt x="121431" y="616347"/>
                  </a:lnTo>
                  <a:lnTo>
                    <a:pt x="156104" y="642765"/>
                  </a:lnTo>
                  <a:lnTo>
                    <a:pt x="194405" y="667321"/>
                  </a:lnTo>
                  <a:lnTo>
                    <a:pt x="236099" y="689878"/>
                  </a:lnTo>
                  <a:lnTo>
                    <a:pt x="280953" y="710298"/>
                  </a:lnTo>
                  <a:lnTo>
                    <a:pt x="328732" y="728443"/>
                  </a:lnTo>
                  <a:lnTo>
                    <a:pt x="379201" y="744175"/>
                  </a:lnTo>
                  <a:lnTo>
                    <a:pt x="432127" y="757356"/>
                  </a:lnTo>
                  <a:lnTo>
                    <a:pt x="487274" y="767849"/>
                  </a:lnTo>
                  <a:lnTo>
                    <a:pt x="544408" y="775514"/>
                  </a:lnTo>
                  <a:lnTo>
                    <a:pt x="603296" y="780214"/>
                  </a:lnTo>
                  <a:lnTo>
                    <a:pt x="663701" y="781812"/>
                  </a:lnTo>
                  <a:lnTo>
                    <a:pt x="724107" y="780214"/>
                  </a:lnTo>
                  <a:lnTo>
                    <a:pt x="782995" y="775514"/>
                  </a:lnTo>
                  <a:lnTo>
                    <a:pt x="840129" y="767849"/>
                  </a:lnTo>
                  <a:lnTo>
                    <a:pt x="895276" y="757356"/>
                  </a:lnTo>
                  <a:lnTo>
                    <a:pt x="948202" y="744175"/>
                  </a:lnTo>
                  <a:lnTo>
                    <a:pt x="998671" y="728443"/>
                  </a:lnTo>
                  <a:lnTo>
                    <a:pt x="1046450" y="710298"/>
                  </a:lnTo>
                  <a:lnTo>
                    <a:pt x="1091304" y="689878"/>
                  </a:lnTo>
                  <a:lnTo>
                    <a:pt x="1132998" y="667321"/>
                  </a:lnTo>
                  <a:lnTo>
                    <a:pt x="1171299" y="642765"/>
                  </a:lnTo>
                  <a:lnTo>
                    <a:pt x="1205972" y="616347"/>
                  </a:lnTo>
                  <a:lnTo>
                    <a:pt x="1236782" y="588207"/>
                  </a:lnTo>
                  <a:lnTo>
                    <a:pt x="1263495" y="558481"/>
                  </a:lnTo>
                  <a:lnTo>
                    <a:pt x="1285877" y="527309"/>
                  </a:lnTo>
                  <a:lnTo>
                    <a:pt x="1316709" y="461174"/>
                  </a:lnTo>
                  <a:lnTo>
                    <a:pt x="1327403" y="390906"/>
                  </a:lnTo>
                  <a:lnTo>
                    <a:pt x="1324691" y="355324"/>
                  </a:lnTo>
                  <a:lnTo>
                    <a:pt x="1303693" y="286984"/>
                  </a:lnTo>
                  <a:lnTo>
                    <a:pt x="1263495" y="223330"/>
                  </a:lnTo>
                  <a:lnTo>
                    <a:pt x="1236782" y="193604"/>
                  </a:lnTo>
                  <a:lnTo>
                    <a:pt x="1205972" y="165464"/>
                  </a:lnTo>
                  <a:lnTo>
                    <a:pt x="1171299" y="139046"/>
                  </a:lnTo>
                  <a:lnTo>
                    <a:pt x="1132998" y="114490"/>
                  </a:lnTo>
                  <a:lnTo>
                    <a:pt x="1091304" y="91933"/>
                  </a:lnTo>
                  <a:lnTo>
                    <a:pt x="1046450" y="71513"/>
                  </a:lnTo>
                  <a:lnTo>
                    <a:pt x="998671" y="53368"/>
                  </a:lnTo>
                  <a:lnTo>
                    <a:pt x="948202" y="37636"/>
                  </a:lnTo>
                  <a:lnTo>
                    <a:pt x="895276" y="24455"/>
                  </a:lnTo>
                  <a:lnTo>
                    <a:pt x="840129" y="13962"/>
                  </a:lnTo>
                  <a:lnTo>
                    <a:pt x="782995" y="6297"/>
                  </a:lnTo>
                  <a:lnTo>
                    <a:pt x="724107" y="1597"/>
                  </a:lnTo>
                  <a:lnTo>
                    <a:pt x="663701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54640" y="662940"/>
              <a:ext cx="1327785" cy="782320"/>
            </a:xfrm>
            <a:custGeom>
              <a:avLst/>
              <a:gdLst/>
              <a:ahLst/>
              <a:cxnLst/>
              <a:rect l="l" t="t" r="r" b="b"/>
              <a:pathLst>
                <a:path w="1327784" h="782319">
                  <a:moveTo>
                    <a:pt x="0" y="390906"/>
                  </a:moveTo>
                  <a:lnTo>
                    <a:pt x="10694" y="320637"/>
                  </a:lnTo>
                  <a:lnTo>
                    <a:pt x="41526" y="254502"/>
                  </a:lnTo>
                  <a:lnTo>
                    <a:pt x="63908" y="223330"/>
                  </a:lnTo>
                  <a:lnTo>
                    <a:pt x="90621" y="193604"/>
                  </a:lnTo>
                  <a:lnTo>
                    <a:pt x="121431" y="165464"/>
                  </a:lnTo>
                  <a:lnTo>
                    <a:pt x="156104" y="139046"/>
                  </a:lnTo>
                  <a:lnTo>
                    <a:pt x="194405" y="114490"/>
                  </a:lnTo>
                  <a:lnTo>
                    <a:pt x="236099" y="91933"/>
                  </a:lnTo>
                  <a:lnTo>
                    <a:pt x="280953" y="71513"/>
                  </a:lnTo>
                  <a:lnTo>
                    <a:pt x="328732" y="53368"/>
                  </a:lnTo>
                  <a:lnTo>
                    <a:pt x="379201" y="37636"/>
                  </a:lnTo>
                  <a:lnTo>
                    <a:pt x="432127" y="24455"/>
                  </a:lnTo>
                  <a:lnTo>
                    <a:pt x="487274" y="13962"/>
                  </a:lnTo>
                  <a:lnTo>
                    <a:pt x="544408" y="6297"/>
                  </a:lnTo>
                  <a:lnTo>
                    <a:pt x="603296" y="1597"/>
                  </a:lnTo>
                  <a:lnTo>
                    <a:pt x="663701" y="0"/>
                  </a:lnTo>
                  <a:lnTo>
                    <a:pt x="724107" y="1597"/>
                  </a:lnTo>
                  <a:lnTo>
                    <a:pt x="782995" y="6297"/>
                  </a:lnTo>
                  <a:lnTo>
                    <a:pt x="840129" y="13962"/>
                  </a:lnTo>
                  <a:lnTo>
                    <a:pt x="895276" y="24455"/>
                  </a:lnTo>
                  <a:lnTo>
                    <a:pt x="948202" y="37636"/>
                  </a:lnTo>
                  <a:lnTo>
                    <a:pt x="998671" y="53368"/>
                  </a:lnTo>
                  <a:lnTo>
                    <a:pt x="1046450" y="71513"/>
                  </a:lnTo>
                  <a:lnTo>
                    <a:pt x="1091304" y="91933"/>
                  </a:lnTo>
                  <a:lnTo>
                    <a:pt x="1132998" y="114490"/>
                  </a:lnTo>
                  <a:lnTo>
                    <a:pt x="1171299" y="139046"/>
                  </a:lnTo>
                  <a:lnTo>
                    <a:pt x="1205972" y="165464"/>
                  </a:lnTo>
                  <a:lnTo>
                    <a:pt x="1236782" y="193604"/>
                  </a:lnTo>
                  <a:lnTo>
                    <a:pt x="1263495" y="223330"/>
                  </a:lnTo>
                  <a:lnTo>
                    <a:pt x="1285877" y="254502"/>
                  </a:lnTo>
                  <a:lnTo>
                    <a:pt x="1316709" y="320637"/>
                  </a:lnTo>
                  <a:lnTo>
                    <a:pt x="1327403" y="390906"/>
                  </a:lnTo>
                  <a:lnTo>
                    <a:pt x="1324691" y="426487"/>
                  </a:lnTo>
                  <a:lnTo>
                    <a:pt x="1303693" y="494827"/>
                  </a:lnTo>
                  <a:lnTo>
                    <a:pt x="1263495" y="558481"/>
                  </a:lnTo>
                  <a:lnTo>
                    <a:pt x="1236782" y="588207"/>
                  </a:lnTo>
                  <a:lnTo>
                    <a:pt x="1205972" y="616347"/>
                  </a:lnTo>
                  <a:lnTo>
                    <a:pt x="1171299" y="642765"/>
                  </a:lnTo>
                  <a:lnTo>
                    <a:pt x="1132998" y="667321"/>
                  </a:lnTo>
                  <a:lnTo>
                    <a:pt x="1091304" y="689878"/>
                  </a:lnTo>
                  <a:lnTo>
                    <a:pt x="1046450" y="710298"/>
                  </a:lnTo>
                  <a:lnTo>
                    <a:pt x="998671" y="728443"/>
                  </a:lnTo>
                  <a:lnTo>
                    <a:pt x="948202" y="744175"/>
                  </a:lnTo>
                  <a:lnTo>
                    <a:pt x="895276" y="757356"/>
                  </a:lnTo>
                  <a:lnTo>
                    <a:pt x="840129" y="767849"/>
                  </a:lnTo>
                  <a:lnTo>
                    <a:pt x="782995" y="775514"/>
                  </a:lnTo>
                  <a:lnTo>
                    <a:pt x="724107" y="780214"/>
                  </a:lnTo>
                  <a:lnTo>
                    <a:pt x="663701" y="781812"/>
                  </a:lnTo>
                  <a:lnTo>
                    <a:pt x="603296" y="780214"/>
                  </a:lnTo>
                  <a:lnTo>
                    <a:pt x="544408" y="775514"/>
                  </a:lnTo>
                  <a:lnTo>
                    <a:pt x="487274" y="767849"/>
                  </a:lnTo>
                  <a:lnTo>
                    <a:pt x="432127" y="757356"/>
                  </a:lnTo>
                  <a:lnTo>
                    <a:pt x="379201" y="744175"/>
                  </a:lnTo>
                  <a:lnTo>
                    <a:pt x="328732" y="728443"/>
                  </a:lnTo>
                  <a:lnTo>
                    <a:pt x="280953" y="710298"/>
                  </a:lnTo>
                  <a:lnTo>
                    <a:pt x="236099" y="689878"/>
                  </a:lnTo>
                  <a:lnTo>
                    <a:pt x="194405" y="667321"/>
                  </a:lnTo>
                  <a:lnTo>
                    <a:pt x="156104" y="642765"/>
                  </a:lnTo>
                  <a:lnTo>
                    <a:pt x="121431" y="616347"/>
                  </a:lnTo>
                  <a:lnTo>
                    <a:pt x="90621" y="588207"/>
                  </a:lnTo>
                  <a:lnTo>
                    <a:pt x="63908" y="558481"/>
                  </a:lnTo>
                  <a:lnTo>
                    <a:pt x="41526" y="527309"/>
                  </a:lnTo>
                  <a:lnTo>
                    <a:pt x="10694" y="461174"/>
                  </a:lnTo>
                  <a:lnTo>
                    <a:pt x="0" y="390906"/>
                  </a:lnTo>
                  <a:close/>
                </a:path>
              </a:pathLst>
            </a:custGeom>
            <a:ln w="12700">
              <a:solidFill>
                <a:srgbClr val="555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55267" y="6229603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181618"/>
                </a:solidFill>
                <a:latin typeface="Calibri"/>
                <a:cs typeface="Calibri"/>
              </a:rPr>
              <a:t>(24)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6410" y="6221069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181618"/>
                </a:solidFill>
                <a:latin typeface="Calibri"/>
                <a:cs typeface="Calibri"/>
              </a:rPr>
              <a:t>(33)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9072" y="5884164"/>
            <a:ext cx="422148" cy="3718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5483" y="5882640"/>
            <a:ext cx="443484" cy="37033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09955" y="1345691"/>
            <a:ext cx="5137785" cy="4907280"/>
            <a:chOff x="409955" y="1345691"/>
            <a:chExt cx="5137785" cy="490728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955" y="1345691"/>
              <a:ext cx="3060192" cy="35402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8460" y="2450591"/>
              <a:ext cx="2628900" cy="380237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803128" y="696848"/>
            <a:ext cx="633095" cy="69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181618"/>
                </a:solidFill>
                <a:latin typeface="Calibri"/>
                <a:cs typeface="Calibri"/>
              </a:rPr>
              <a:t>CORE </a:t>
            </a:r>
            <a:r>
              <a:rPr sz="1200" spc="-10" dirty="0">
                <a:solidFill>
                  <a:srgbClr val="181618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  <a:p>
            <a:pPr marL="13970" marR="7620"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181618"/>
                </a:solidFill>
                <a:latin typeface="Calibri"/>
                <a:cs typeface="Calibri"/>
              </a:rPr>
              <a:t>(M/F</a:t>
            </a:r>
            <a:r>
              <a:rPr sz="1000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81618"/>
                </a:solidFill>
                <a:latin typeface="Calibri"/>
                <a:cs typeface="Calibri"/>
              </a:rPr>
              <a:t>Indigo only)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734" y="6399276"/>
            <a:ext cx="4201921" cy="1645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782170" y="259207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FFFDF8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7532" y="1106169"/>
            <a:ext cx="6718300" cy="791210"/>
            <a:chOff x="2867532" y="1106169"/>
            <a:chExt cx="6718300" cy="7912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7532" y="1106169"/>
              <a:ext cx="2187956" cy="7909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2057" y="1106169"/>
              <a:ext cx="1182624" cy="7909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9025" y="1106169"/>
              <a:ext cx="3916299" cy="79095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2805" y="1964435"/>
            <a:ext cx="1659636" cy="79095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664841" y="2823921"/>
            <a:ext cx="7310120" cy="1523365"/>
            <a:chOff x="2664841" y="2823921"/>
            <a:chExt cx="7310120" cy="152336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64841" y="2823921"/>
              <a:ext cx="1820036" cy="7912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2854" y="2823921"/>
              <a:ext cx="1837944" cy="7912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34201" y="2823921"/>
              <a:ext cx="3336671" cy="7912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81769" y="2823921"/>
              <a:ext cx="893064" cy="7912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83098" y="3555746"/>
              <a:ext cx="1221181" cy="7909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97168" y="3555746"/>
              <a:ext cx="826008" cy="7909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547" y="1383791"/>
            <a:ext cx="2482596" cy="4838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4604" y="2542743"/>
            <a:ext cx="3370579" cy="2404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Athleisure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116551</a:t>
            </a:r>
            <a:r>
              <a:rPr sz="1400" b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(90)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Navy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50"/>
              </a:spcBef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29-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inch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inseam,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Unlined,</a:t>
            </a:r>
            <a:r>
              <a:rPr sz="14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Pull-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on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slack,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Elastic waistband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flat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Ankle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length,</a:t>
            </a:r>
            <a:r>
              <a:rPr sz="1400" spc="-7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50"/>
              </a:spcBef>
            </a:pPr>
            <a:endParaRPr sz="1400">
              <a:latin typeface="Calibri"/>
              <a:cs typeface="Calibri"/>
            </a:endParaRPr>
          </a:p>
          <a:p>
            <a:pPr marL="12700" marR="278130">
              <a:lnSpc>
                <a:spcPct val="100000"/>
              </a:lnSpc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Missy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Women's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5XW,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Machine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5" name="object 5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8670" y="265811"/>
              <a:ext cx="210311" cy="1478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104" y="239522"/>
              <a:ext cx="3542029" cy="5928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7780"/>
            <a:chOff x="3047" y="0"/>
            <a:chExt cx="12189460" cy="128778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7780"/>
            </a:xfrm>
            <a:custGeom>
              <a:avLst/>
              <a:gdLst/>
              <a:ahLst/>
              <a:cxnLst/>
              <a:rect l="l" t="t" r="r" b="b"/>
              <a:pathLst>
                <a:path w="12189460" h="1287780">
                  <a:moveTo>
                    <a:pt x="0" y="1287779"/>
                  </a:moveTo>
                  <a:lnTo>
                    <a:pt x="12188952" y="1287779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7779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2199" y="265811"/>
              <a:ext cx="160020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3705225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2346" y="239522"/>
              <a:ext cx="2456306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38716" y="280415"/>
            <a:ext cx="1742439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2713101" y="4017391"/>
            <a:ext cx="2367280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Work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(M)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023945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3101" y="4520564"/>
            <a:ext cx="21361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51%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polyester/27%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canvas/22%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</a:t>
            </a:r>
            <a:r>
              <a:rPr sz="105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3101" y="5000625"/>
            <a:ext cx="24618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waistband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added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mobility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Spacious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including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a</a:t>
            </a:r>
            <a:r>
              <a:rPr sz="1050" spc="50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cell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phone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on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right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leg,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Gusset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providing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additional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mobility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comfort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3101" y="5801055"/>
            <a:ext cx="15684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29-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52,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5495" y="1178052"/>
            <a:ext cx="2351532" cy="277368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0233659" y="5772911"/>
            <a:ext cx="1621790" cy="349250"/>
            <a:chOff x="10233659" y="5772911"/>
            <a:chExt cx="1621790" cy="34925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3659" y="5772911"/>
              <a:ext cx="384048" cy="3398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5807" y="5772911"/>
              <a:ext cx="384048" cy="3398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74195" y="5772911"/>
              <a:ext cx="381000" cy="3489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65763" y="5772911"/>
              <a:ext cx="384048" cy="33985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84200" y="4023105"/>
            <a:ext cx="2179955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Work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(F)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023390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4200" y="4526026"/>
            <a:ext cx="167513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42%</a:t>
            </a:r>
            <a:r>
              <a:rPr sz="1050" i="1" spc="19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polyester/36%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bi-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components/22%</a:t>
            </a:r>
            <a:r>
              <a:rPr sz="1050" i="1" spc="6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4200" y="5006085"/>
            <a:ext cx="2355850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twill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–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lightweight,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allows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increased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&amp;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comfort,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waistband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–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soft-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feel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elastic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waistband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added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&amp;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 mobility,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back welt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mid-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rise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waist,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straight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leg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4200" y="6126581"/>
            <a:ext cx="16808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Women’s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0-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38,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66572" y="1299972"/>
            <a:ext cx="10128885" cy="2749550"/>
            <a:chOff x="766572" y="1299972"/>
            <a:chExt cx="10128885" cy="2749550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572" y="1299972"/>
              <a:ext cx="1296924" cy="27492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65919" y="1309116"/>
              <a:ext cx="1629155" cy="273100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594597" y="4042664"/>
            <a:ext cx="2959100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Cargo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(M)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023270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94597" y="4545583"/>
            <a:ext cx="30657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51%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polyester/27%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05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canvas/22%</a:t>
            </a:r>
            <a:r>
              <a:rPr sz="105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94597" y="4865623"/>
            <a:ext cx="3313429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canvas,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Durable,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Lightweight,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allows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increased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&amp;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20%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full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recovery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lighter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weight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fabric,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waistband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–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east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waist, Cargo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pockets,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Updated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modern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fit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94597" y="5826048"/>
            <a:ext cx="15684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29-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52,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51676" y="1287780"/>
            <a:ext cx="1447800" cy="277368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512053" y="3975861"/>
            <a:ext cx="2179955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Cargo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(F)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023389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12053" y="4478782"/>
            <a:ext cx="26612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51%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polyester/27%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canvas/22%</a:t>
            </a:r>
            <a:r>
              <a:rPr sz="105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polyester stretch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12053" y="4959222"/>
            <a:ext cx="292290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canvas,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Durable,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Lightweight,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allows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increased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&amp; comfort,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Interior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waistband: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ease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of movement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at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waist;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only,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so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it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not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seen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from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outside,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Cargo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pockets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12053" y="5919317"/>
            <a:ext cx="16808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Women’s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0-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36,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03256" y="6119571"/>
            <a:ext cx="15036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1005" algn="l"/>
                <a:tab pos="815340" algn="l"/>
                <a:tab pos="1242695" algn="l"/>
              </a:tabLst>
            </a:pPr>
            <a:r>
              <a:rPr sz="1800" spc="-30" baseline="2314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1800" baseline="2314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800" spc="-30" baseline="2314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r>
              <a:rPr sz="1800" baseline="2314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800" spc="-30" baseline="2314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r>
              <a:rPr sz="1800" baseline="2314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0D0A0D"/>
                </a:solidFill>
                <a:latin typeface="Calibri"/>
                <a:cs typeface="Calibri"/>
              </a:rPr>
              <a:t>(62)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7780"/>
            <a:chOff x="3047" y="0"/>
            <a:chExt cx="12189460" cy="128778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7780"/>
            </a:xfrm>
            <a:custGeom>
              <a:avLst/>
              <a:gdLst/>
              <a:ahLst/>
              <a:cxnLst/>
              <a:rect l="l" t="t" r="r" b="b"/>
              <a:pathLst>
                <a:path w="12189460" h="1287780">
                  <a:moveTo>
                    <a:pt x="0" y="1287779"/>
                  </a:moveTo>
                  <a:lnTo>
                    <a:pt x="12188952" y="1287779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7779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7815" y="265811"/>
              <a:ext cx="196596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335149" cy="5928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94956" y="4063110"/>
            <a:ext cx="3921125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The</a:t>
            </a:r>
            <a:r>
              <a:rPr sz="1600" b="1" spc="-7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6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Pleated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000865</a:t>
            </a:r>
            <a:r>
              <a:rPr sz="1400" b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Navy,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94956" y="4733671"/>
            <a:ext cx="34537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65%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polyester/35%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Cintas</a:t>
            </a:r>
            <a:r>
              <a:rPr sz="140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ComfortFLEX</a:t>
            </a:r>
            <a:r>
              <a:rPr sz="1400" spc="-10" dirty="0">
                <a:solidFill>
                  <a:srgbClr val="908690"/>
                </a:solidFill>
                <a:latin typeface="Calibri"/>
                <a:cs typeface="Calibri"/>
              </a:rPr>
              <a:t>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94956" y="5160086"/>
            <a:ext cx="38550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Relaxed,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roomy</a:t>
            </a:r>
            <a:r>
              <a:rPr sz="14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comfort,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Imported/Domestic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4956" y="5800750"/>
            <a:ext cx="2075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26-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70,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2443" y="1292352"/>
            <a:ext cx="2822448" cy="30129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43888" y="4063110"/>
            <a:ext cx="4015104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The</a:t>
            </a:r>
            <a:r>
              <a:rPr sz="1600" b="1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000945</a:t>
            </a:r>
            <a:r>
              <a:rPr sz="1400" b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(00)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White,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(40)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Spruce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Green,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(50)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Brown,</a:t>
            </a:r>
            <a:r>
              <a:rPr sz="1400" spc="-7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3888" y="4947030"/>
            <a:ext cx="34537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65%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polyester/35%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Cintas</a:t>
            </a:r>
            <a:r>
              <a:rPr sz="140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ComfortFLEX</a:t>
            </a:r>
            <a:r>
              <a:rPr sz="1400" spc="-10" dirty="0">
                <a:solidFill>
                  <a:srgbClr val="908690"/>
                </a:solidFill>
                <a:latin typeface="Calibri"/>
                <a:cs typeface="Calibri"/>
              </a:rPr>
              <a:t>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3888" y="5374004"/>
            <a:ext cx="38550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Relaxed,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roomy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comfort, Imported/Domestic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3888" y="6014110"/>
            <a:ext cx="2075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26-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70,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90659" y="5791200"/>
            <a:ext cx="368807" cy="3322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34143" y="5791200"/>
            <a:ext cx="370331" cy="3413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4392" y="5791200"/>
            <a:ext cx="370331" cy="34137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781281" y="6149441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(62)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03711" y="614578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(40)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56340" y="6137859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(50)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25457" y="6145784"/>
            <a:ext cx="1615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645" algn="l"/>
                <a:tab pos="882650" algn="l"/>
                <a:tab pos="1314450" algn="l"/>
              </a:tabLst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(00)</a:t>
            </a:r>
            <a:r>
              <a:rPr sz="14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100" spc="-30" baseline="3968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2100" baseline="3968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100" spc="-30" baseline="3968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r>
              <a:rPr sz="2100" baseline="3968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100" spc="-30" baseline="3968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endParaRPr sz="2100" baseline="3968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48516" y="5791200"/>
            <a:ext cx="370331" cy="33223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20271" y="5791200"/>
            <a:ext cx="370331" cy="34137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76788" y="5783579"/>
            <a:ext cx="368807" cy="34899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47019" y="5791200"/>
            <a:ext cx="370331" cy="341376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9538716" y="280415"/>
            <a:ext cx="1742439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70048" y="1289303"/>
            <a:ext cx="1600200" cy="28453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734" y="6399276"/>
            <a:ext cx="4201921" cy="1645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718163" y="259207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FDF8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7532" y="1901317"/>
            <a:ext cx="6718300" cy="791210"/>
            <a:chOff x="2867532" y="1901317"/>
            <a:chExt cx="6718300" cy="7912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7532" y="1901317"/>
              <a:ext cx="2187956" cy="7909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2057" y="1901317"/>
              <a:ext cx="1182624" cy="7909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9025" y="1901317"/>
              <a:ext cx="3916299" cy="79095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2853" y="2759024"/>
            <a:ext cx="3935603" cy="7912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5318760"/>
            <a:chOff x="3047" y="0"/>
            <a:chExt cx="12189460" cy="5318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0620" y="1197863"/>
              <a:ext cx="3453510" cy="41208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7" y="0"/>
              <a:ext cx="12189460" cy="1287780"/>
            </a:xfrm>
            <a:custGeom>
              <a:avLst/>
              <a:gdLst/>
              <a:ahLst/>
              <a:cxnLst/>
              <a:rect l="l" t="t" r="r" b="b"/>
              <a:pathLst>
                <a:path w="12189460" h="1287780">
                  <a:moveTo>
                    <a:pt x="0" y="1287779"/>
                  </a:moveTo>
                  <a:lnTo>
                    <a:pt x="12188952" y="1287779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7779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21718" y="265811"/>
              <a:ext cx="205740" cy="147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104" y="239522"/>
              <a:ext cx="2592197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3039" y="4170045"/>
            <a:ext cx="2037080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Workshirt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SS/LS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022935</a:t>
            </a:r>
            <a:r>
              <a:rPr sz="1400" b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(30)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Grey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3039" y="4840604"/>
            <a:ext cx="1911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65%</a:t>
            </a:r>
            <a:r>
              <a:rPr sz="1400" i="1" spc="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polyester/35%</a:t>
            </a:r>
            <a:r>
              <a:rPr sz="140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3039" y="5267705"/>
            <a:ext cx="532511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Vented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panel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increased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breathability</a:t>
            </a:r>
            <a:r>
              <a:rPr sz="1400" spc="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temperature regulation,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mobility,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Pencil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stall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at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left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check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pocket,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ComfortFLEX, Imported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039" y="6121095"/>
            <a:ext cx="2654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Unisex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XL,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2XL-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5XL,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1883" y="5588508"/>
            <a:ext cx="513587" cy="4541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574528" y="6070193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(30)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00755" y="1306067"/>
            <a:ext cx="2191512" cy="339242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538716" y="280415"/>
            <a:ext cx="1742439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6175375" y="4175886"/>
            <a:ext cx="3215640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Nomex</a:t>
            </a:r>
            <a:r>
              <a:rPr sz="1600" b="1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Essentials</a:t>
            </a:r>
            <a:r>
              <a:rPr sz="1600" b="1" spc="-7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000656</a:t>
            </a:r>
            <a:r>
              <a:rPr sz="1400" b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400" spc="-6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(60)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Khaki,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(80)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Light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Blue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5375" y="4846701"/>
            <a:ext cx="23983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80%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 polyester/20%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poplin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5375" y="5273421"/>
            <a:ext cx="30314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Rental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Ready,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4.5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oz.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NOMEX®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LLLA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SHIRT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5375" y="5700166"/>
            <a:ext cx="2374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Women's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4XL,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44325" y="6068059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(80)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5267" y="1197863"/>
            <a:ext cx="3459480" cy="313182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37264" y="5583935"/>
            <a:ext cx="496824" cy="45415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65764" y="5583935"/>
            <a:ext cx="496824" cy="45415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140185" y="6068059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(60)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86188" y="5591555"/>
            <a:ext cx="522731" cy="45567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9969245" y="6059220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357" y="3531489"/>
            <a:ext cx="5490210" cy="1094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The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Work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r>
              <a:rPr sz="1600" b="1" spc="-25" dirty="0">
                <a:solidFill>
                  <a:srgbClr val="181618"/>
                </a:solidFill>
                <a:latin typeface="Calibri"/>
                <a:cs typeface="Calibri"/>
              </a:rPr>
              <a:t> LS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350" b="1" dirty="0">
                <a:solidFill>
                  <a:srgbClr val="564B56"/>
                </a:solidFill>
                <a:latin typeface="Calibri"/>
                <a:cs typeface="Calibri"/>
              </a:rPr>
              <a:t>000935</a:t>
            </a:r>
            <a:r>
              <a:rPr sz="135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(16)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Burgundy,</a:t>
            </a:r>
            <a:r>
              <a:rPr sz="135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White/Blue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Stripe,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(22)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Navy/Blue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Slate,</a:t>
            </a:r>
            <a:endParaRPr sz="1350">
              <a:latin typeface="Calibri"/>
              <a:cs typeface="Calibri"/>
            </a:endParaRPr>
          </a:p>
          <a:p>
            <a:pPr marL="12700" marR="676275">
              <a:lnSpc>
                <a:spcPct val="100000"/>
              </a:lnSpc>
            </a:pP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(19)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Dark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(25)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Blue/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White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Checkered,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(24)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Hunter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Green/Navy, (31)White/Charcoal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Stripe,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(38)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Charcoal/Blue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Stripe,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(80)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(30)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Grey,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(60)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Tan,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(63)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Tan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Mini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Pattern,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(00)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White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357" y="4804409"/>
            <a:ext cx="37566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65%</a:t>
            </a:r>
            <a:r>
              <a:rPr sz="1350" i="1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polyester/35%</a:t>
            </a:r>
            <a:r>
              <a:rPr sz="135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r>
              <a:rPr sz="135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Cintas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ComfortFLEX®</a:t>
            </a:r>
            <a:r>
              <a:rPr sz="135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fabric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357" y="5215890"/>
            <a:ext cx="57899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Lightweight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work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allow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flexibility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has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11%</a:t>
            </a:r>
            <a:r>
              <a:rPr sz="135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stretch,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Imported/Domestic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357" y="5627319"/>
            <a:ext cx="2392680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 Long-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 S-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35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4XL* Men’s</a:t>
            </a:r>
            <a:r>
              <a:rPr sz="135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Short-Sleeve</a:t>
            </a:r>
            <a:r>
              <a:rPr sz="135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35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4XL*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350" i="1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7" name="object 7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4766" y="265811"/>
              <a:ext cx="201168" cy="1478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592197" cy="5928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117463" y="3479672"/>
            <a:ext cx="5493385" cy="1094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The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Work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r>
              <a:rPr sz="1600" b="1" spc="-25" dirty="0">
                <a:solidFill>
                  <a:srgbClr val="181618"/>
                </a:solidFill>
                <a:latin typeface="Calibri"/>
                <a:cs typeface="Calibri"/>
              </a:rPr>
              <a:t> SS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350" b="1" dirty="0">
                <a:solidFill>
                  <a:srgbClr val="564B56"/>
                </a:solidFill>
                <a:latin typeface="Calibri"/>
                <a:cs typeface="Calibri"/>
              </a:rPr>
              <a:t>000935</a:t>
            </a:r>
            <a:r>
              <a:rPr sz="135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(16)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Burgundy,</a:t>
            </a:r>
            <a:r>
              <a:rPr sz="135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White/Blue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Stripe,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(22)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Navy/Blue</a:t>
            </a:r>
            <a:r>
              <a:rPr sz="135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Slate,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(19)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Dark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(25)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Blue/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White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Checkered,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 (24)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Hunter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Green/Navy,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(31)White/Charcoal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Stripe,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(38)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Charcoal/Blue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Stripe,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(80)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(30)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Grey,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(60)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Tan,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(63)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Tan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Mini</a:t>
            </a:r>
            <a:r>
              <a:rPr sz="135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Pattern,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(00)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White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7463" y="4752594"/>
            <a:ext cx="37566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65%</a:t>
            </a:r>
            <a:r>
              <a:rPr sz="1350" i="1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polyester/35%</a:t>
            </a:r>
            <a:r>
              <a:rPr sz="135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r>
              <a:rPr sz="135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Cintas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ComfortFLEX®</a:t>
            </a:r>
            <a:r>
              <a:rPr sz="135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fabric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17463" y="5164073"/>
            <a:ext cx="381063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Lightweight</a:t>
            </a:r>
            <a:r>
              <a:rPr sz="135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work</a:t>
            </a:r>
            <a:r>
              <a:rPr sz="135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35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allow</a:t>
            </a:r>
            <a:r>
              <a:rPr sz="135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35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flexibility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564B56"/>
                </a:solidFill>
                <a:latin typeface="Calibri"/>
                <a:cs typeface="Calibri"/>
              </a:rPr>
              <a:t>has</a:t>
            </a:r>
            <a:r>
              <a:rPr sz="1350" spc="-25" dirty="0">
                <a:solidFill>
                  <a:srgbClr val="564B56"/>
                </a:solidFill>
                <a:latin typeface="Calibri"/>
                <a:cs typeface="Calibri"/>
              </a:rPr>
              <a:t> 11%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stretch,</a:t>
            </a:r>
            <a:r>
              <a:rPr sz="135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564B56"/>
                </a:solidFill>
                <a:latin typeface="Calibri"/>
                <a:cs typeface="Calibri"/>
              </a:rPr>
              <a:t>Imported/Domestic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17463" y="5781547"/>
            <a:ext cx="2392680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35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Long-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 S-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35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4XL* Men’s</a:t>
            </a:r>
            <a:r>
              <a:rPr sz="135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Short-Sleeve</a:t>
            </a:r>
            <a:r>
              <a:rPr sz="135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35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4XL* </a:t>
            </a:r>
            <a:r>
              <a:rPr sz="135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350" i="1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35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91188" y="5830823"/>
            <a:ext cx="318516" cy="29870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21795" y="5833871"/>
            <a:ext cx="347472" cy="2987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02695" y="5843015"/>
            <a:ext cx="324611" cy="2971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51564" y="5215128"/>
            <a:ext cx="376427" cy="34442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86743" y="5215128"/>
            <a:ext cx="385572" cy="34137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56976" y="5216652"/>
            <a:ext cx="367283" cy="33985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04347" y="5215128"/>
            <a:ext cx="371855" cy="33832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65435" y="5215128"/>
            <a:ext cx="371855" cy="3429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745468" y="4593335"/>
            <a:ext cx="367283" cy="33832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317223" y="4604003"/>
            <a:ext cx="370331" cy="33832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867643" y="4594859"/>
            <a:ext cx="371855" cy="33528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34828" y="4600955"/>
            <a:ext cx="373379" cy="33832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974580" y="4594859"/>
            <a:ext cx="371855" cy="342900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900427" y="906780"/>
            <a:ext cx="8128000" cy="2662555"/>
            <a:chOff x="1900427" y="906780"/>
            <a:chExt cx="8128000" cy="2662555"/>
          </a:xfrm>
        </p:grpSpPr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00427" y="963168"/>
              <a:ext cx="2281428" cy="26060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35824" y="906780"/>
              <a:ext cx="2292096" cy="256336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0897361" y="6093967"/>
            <a:ext cx="12274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87094" algn="l"/>
              </a:tabLst>
            </a:pP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(60)</a:t>
            </a:r>
            <a:r>
              <a:rPr sz="1600" spc="185" dirty="0">
                <a:solidFill>
                  <a:srgbClr val="0D0A0D"/>
                </a:solidFill>
                <a:latin typeface="Calibri"/>
                <a:cs typeface="Calibri"/>
              </a:rPr>
              <a:t> </a:t>
            </a:r>
            <a:r>
              <a:rPr sz="2400" spc="-30" baseline="1736" dirty="0">
                <a:solidFill>
                  <a:srgbClr val="0D0A0D"/>
                </a:solidFill>
                <a:latin typeface="Calibri"/>
                <a:cs typeface="Calibri"/>
              </a:rPr>
              <a:t>(63)</a:t>
            </a:r>
            <a:r>
              <a:rPr sz="2400" baseline="1736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400" spc="-30" baseline="1736" dirty="0">
                <a:solidFill>
                  <a:srgbClr val="0D0A0D"/>
                </a:solidFill>
                <a:latin typeface="Calibri"/>
                <a:cs typeface="Calibri"/>
              </a:rPr>
              <a:t>(80)</a:t>
            </a:r>
            <a:endParaRPr sz="2400" baseline="1736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69245" y="4916500"/>
            <a:ext cx="2156460" cy="875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95"/>
              </a:spcBef>
              <a:tabLst>
                <a:tab pos="490855" algn="l"/>
                <a:tab pos="1397635" algn="l"/>
              </a:tabLst>
            </a:pPr>
            <a:r>
              <a:rPr sz="2400" spc="-30" baseline="1736" dirty="0">
                <a:solidFill>
                  <a:srgbClr val="0D0A0D"/>
                </a:solidFill>
                <a:latin typeface="Calibri"/>
                <a:cs typeface="Calibri"/>
              </a:rPr>
              <a:t>(00)</a:t>
            </a:r>
            <a:r>
              <a:rPr sz="2400" baseline="1736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(16)</a:t>
            </a:r>
            <a:r>
              <a:rPr sz="1600" spc="300" dirty="0">
                <a:solidFill>
                  <a:srgbClr val="0D0A0D"/>
                </a:solidFill>
                <a:latin typeface="Calibri"/>
                <a:cs typeface="Calibri"/>
              </a:rPr>
              <a:t> </a:t>
            </a:r>
            <a:r>
              <a:rPr sz="2400" spc="-30" baseline="-5208" dirty="0">
                <a:solidFill>
                  <a:srgbClr val="0D0A0D"/>
                </a:solidFill>
                <a:latin typeface="Calibri"/>
                <a:cs typeface="Calibri"/>
              </a:rPr>
              <a:t>(19)</a:t>
            </a:r>
            <a:r>
              <a:rPr sz="2400" baseline="-5208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1600" spc="310" dirty="0">
                <a:solidFill>
                  <a:srgbClr val="0D0A0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aseline="3472" dirty="0">
                <a:solidFill>
                  <a:srgbClr val="0D0A0D"/>
                </a:solidFill>
                <a:latin typeface="Calibri"/>
                <a:cs typeface="Calibri"/>
              </a:rPr>
              <a:t>(22)</a:t>
            </a:r>
            <a:r>
              <a:rPr sz="2400" spc="150" baseline="3472" dirty="0">
                <a:solidFill>
                  <a:srgbClr val="0D0A0D"/>
                </a:solidFill>
                <a:latin typeface="Calibri"/>
                <a:cs typeface="Calibri"/>
              </a:rPr>
              <a:t>  </a:t>
            </a:r>
            <a:r>
              <a:rPr sz="2400" baseline="3472" dirty="0">
                <a:solidFill>
                  <a:srgbClr val="0D0A0D"/>
                </a:solidFill>
                <a:latin typeface="Calibri"/>
                <a:cs typeface="Calibri"/>
              </a:rPr>
              <a:t>(24)</a:t>
            </a:r>
            <a:r>
              <a:rPr sz="2400" spc="104" baseline="3472" dirty="0">
                <a:solidFill>
                  <a:srgbClr val="0D0A0D"/>
                </a:solidFill>
                <a:latin typeface="Calibri"/>
                <a:cs typeface="Calibri"/>
              </a:rPr>
              <a:t>  </a:t>
            </a:r>
            <a:r>
              <a:rPr sz="2400" baseline="1736" dirty="0">
                <a:solidFill>
                  <a:srgbClr val="0D0A0D"/>
                </a:solidFill>
                <a:latin typeface="Calibri"/>
                <a:cs typeface="Calibri"/>
              </a:rPr>
              <a:t>(25)</a:t>
            </a:r>
            <a:r>
              <a:rPr sz="2400" spc="690" baseline="1736" dirty="0">
                <a:solidFill>
                  <a:srgbClr val="0D0A0D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(30)</a:t>
            </a:r>
            <a:r>
              <a:rPr sz="1600" spc="70" dirty="0">
                <a:solidFill>
                  <a:srgbClr val="0D0A0D"/>
                </a:solidFill>
                <a:latin typeface="Calibri"/>
                <a:cs typeface="Calibri"/>
              </a:rPr>
              <a:t>  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9538716" y="280415"/>
            <a:ext cx="1742439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524"/>
            <a:ext cx="12192000" cy="6859905"/>
            <a:chOff x="0" y="-1524"/>
            <a:chExt cx="12192000" cy="685990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2103120"/>
            </a:xfrm>
            <a:custGeom>
              <a:avLst/>
              <a:gdLst/>
              <a:ahLst/>
              <a:cxnLst/>
              <a:rect l="l" t="t" r="r" b="b"/>
              <a:pathLst>
                <a:path w="12192000" h="2103120">
                  <a:moveTo>
                    <a:pt x="12192000" y="0"/>
                  </a:moveTo>
                  <a:lnTo>
                    <a:pt x="0" y="0"/>
                  </a:lnTo>
                  <a:lnTo>
                    <a:pt x="0" y="2103120"/>
                  </a:lnTo>
                  <a:lnTo>
                    <a:pt x="12192000" y="210312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51859" y="-1524"/>
              <a:ext cx="312420" cy="6858000"/>
            </a:xfrm>
            <a:custGeom>
              <a:avLst/>
              <a:gdLst/>
              <a:ahLst/>
              <a:cxnLst/>
              <a:rect l="l" t="t" r="r" b="b"/>
              <a:pathLst>
                <a:path w="312420" h="6858000">
                  <a:moveTo>
                    <a:pt x="3124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12420" y="6858000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BECED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611879" cy="6858000"/>
            </a:xfrm>
            <a:custGeom>
              <a:avLst/>
              <a:gdLst/>
              <a:ahLst/>
              <a:cxnLst/>
              <a:rect l="l" t="t" r="r" b="b"/>
              <a:pathLst>
                <a:path w="3611879" h="6858000">
                  <a:moveTo>
                    <a:pt x="0" y="6857996"/>
                  </a:moveTo>
                  <a:lnTo>
                    <a:pt x="3611879" y="6857996"/>
                  </a:lnTo>
                  <a:lnTo>
                    <a:pt x="3611879" y="0"/>
                  </a:lnTo>
                  <a:lnTo>
                    <a:pt x="0" y="0"/>
                  </a:lnTo>
                  <a:lnTo>
                    <a:pt x="0" y="6857996"/>
                  </a:lnTo>
                  <a:close/>
                </a:path>
              </a:pathLst>
            </a:custGeom>
            <a:solidFill>
              <a:srgbClr val="E9E7E9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3243" y="265811"/>
              <a:ext cx="203453" cy="1478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9546" y="1051814"/>
              <a:ext cx="2592197" cy="59283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034788" y="2637789"/>
            <a:ext cx="6621145" cy="219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Action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Back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SHORT</a:t>
            </a:r>
            <a:r>
              <a:rPr sz="1400" b="1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b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116930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400" b="1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b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116931</a:t>
            </a:r>
            <a:r>
              <a:rPr sz="1400" b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65%</a:t>
            </a:r>
            <a:r>
              <a:rPr sz="1400" i="1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polyester/35%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cotton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Poplin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fabric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soil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release,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Action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construction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ventilation reinforces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shoulder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down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Upper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chest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placket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Unisex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6XL,</a:t>
            </a:r>
            <a:r>
              <a:rPr sz="1400" i="1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25541" y="5816600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(33)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78891"/>
            <a:ext cx="5689600" cy="6579234"/>
            <a:chOff x="0" y="278891"/>
            <a:chExt cx="5689600" cy="657923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5775" y="5286756"/>
              <a:ext cx="623315" cy="5181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78891"/>
              <a:ext cx="3389375" cy="45918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4647" y="2272284"/>
              <a:ext cx="3756660" cy="45857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6958" y="265811"/>
              <a:ext cx="182879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5065268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9149" y="239522"/>
              <a:ext cx="2455926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06932" y="3957065"/>
            <a:ext cx="3089910" cy="821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Moisture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Management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Polo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–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Men’s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61581</a:t>
            </a:r>
            <a:r>
              <a:rPr sz="1200" b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(44)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Forest,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Black, (33)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Carbon,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(26)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Royal,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(15)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Red,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(00)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White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932" y="4935728"/>
            <a:ext cx="1743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4.1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oz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pique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6932" y="5301488"/>
            <a:ext cx="27647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management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keep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cool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dry,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UV</a:t>
            </a:r>
            <a:r>
              <a:rPr sz="1200" spc="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protection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 and</a:t>
            </a:r>
            <a:r>
              <a:rPr sz="1200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antimicrobial</a:t>
            </a:r>
            <a:r>
              <a:rPr sz="1200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properties, 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6932" y="6033312"/>
            <a:ext cx="2999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Regular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S-5XL,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L-5XL,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61146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(00)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30488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(15)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49536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(20)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44278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(26)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88600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(33)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16636" y="1103375"/>
            <a:ext cx="6573520" cy="2947670"/>
            <a:chOff x="516636" y="1103375"/>
            <a:chExt cx="6573520" cy="294767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1103375"/>
              <a:ext cx="2903219" cy="29474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6571" y="1245107"/>
              <a:ext cx="2513076" cy="280568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188714" y="3957065"/>
            <a:ext cx="3363595" cy="638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Moisture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Management</a:t>
            </a:r>
            <a:r>
              <a:rPr sz="1600" b="1" spc="-1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Polo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–</a:t>
            </a:r>
            <a:r>
              <a:rPr sz="16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Women’s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61582</a:t>
            </a:r>
            <a:r>
              <a:rPr sz="1200" b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Carbon,</a:t>
            </a:r>
            <a:r>
              <a:rPr sz="12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(26)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Royal,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(15)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Red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88714" y="4752847"/>
            <a:ext cx="1741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4.1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oz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pique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88714" y="5118608"/>
            <a:ext cx="34137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Feminine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cut</a:t>
            </a:r>
            <a:r>
              <a:rPr sz="1200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made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specifically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for a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woman's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figure,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management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keep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cool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dry,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UV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protection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antimicrobial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properties,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88714" y="5849823"/>
            <a:ext cx="19138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3XL,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058911" y="5568696"/>
            <a:ext cx="1638300" cy="472440"/>
            <a:chOff x="8058911" y="5568696"/>
            <a:chExt cx="1638300" cy="47244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58911" y="5574792"/>
              <a:ext cx="495300" cy="4663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98407" y="5568696"/>
              <a:ext cx="544068" cy="47091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79051" y="5571744"/>
              <a:ext cx="518159" cy="466344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9742931" y="5574791"/>
            <a:ext cx="1077595" cy="463550"/>
            <a:chOff x="9742931" y="5574791"/>
            <a:chExt cx="1077595" cy="463550"/>
          </a:xfrm>
        </p:grpSpPr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42931" y="5574791"/>
              <a:ext cx="519683" cy="46329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02239" y="5574791"/>
              <a:ext cx="518159" cy="463295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870692" y="5567171"/>
            <a:ext cx="518159" cy="47091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440668" y="5574791"/>
            <a:ext cx="518159" cy="463295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974705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544427" y="605312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(44)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487156" y="280415"/>
            <a:ext cx="2794000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723900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  <p:sp>
        <p:nvSpPr>
          <p:cNvPr id="35" name="object 35"/>
          <p:cNvSpPr txBox="1"/>
          <p:nvPr/>
        </p:nvSpPr>
        <p:spPr>
          <a:xfrm>
            <a:off x="8045577" y="3957065"/>
            <a:ext cx="3641090" cy="455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Pocket</a:t>
            </a:r>
            <a:r>
              <a:rPr sz="16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Knit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Polo</a:t>
            </a:r>
            <a:r>
              <a:rPr sz="16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(Moisture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Management)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62157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Classic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(26)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Royal,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Carbon,</a:t>
            </a:r>
            <a:r>
              <a:rPr sz="12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Black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45577" y="4569967"/>
            <a:ext cx="381825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4.1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oz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pique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Pocket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version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the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popular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061581</a:t>
            </a:r>
            <a:r>
              <a:rPr sz="1200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polo,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Moisture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wicking, Anti-microbial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UV</a:t>
            </a:r>
            <a:r>
              <a:rPr sz="1200" spc="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protection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performance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for all</a:t>
            </a:r>
            <a:r>
              <a:rPr sz="1200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day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comfort,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Heat-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sealed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label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comfort,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Men's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5XL,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Wash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46364" y="1031747"/>
            <a:ext cx="2903220" cy="300532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7780"/>
            <a:chOff x="3047" y="0"/>
            <a:chExt cx="12189460" cy="128778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7780"/>
            </a:xfrm>
            <a:custGeom>
              <a:avLst/>
              <a:gdLst/>
              <a:ahLst/>
              <a:cxnLst/>
              <a:rect l="l" t="t" r="r" b="b"/>
              <a:pathLst>
                <a:path w="12189460" h="1287780">
                  <a:moveTo>
                    <a:pt x="0" y="1287779"/>
                  </a:moveTo>
                  <a:lnTo>
                    <a:pt x="12188952" y="1287779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7779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0194" y="265811"/>
              <a:ext cx="208025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3705225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2346" y="239522"/>
              <a:ext cx="2456306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38716" y="280415"/>
            <a:ext cx="1742439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2713101" y="4017391"/>
            <a:ext cx="2367280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Work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(M)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023945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3101" y="4520564"/>
            <a:ext cx="21361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51%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polyester/27%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canvas/22%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</a:t>
            </a:r>
            <a:r>
              <a:rPr sz="105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3101" y="5000625"/>
            <a:ext cx="24618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waistband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added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mobility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Spacious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including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a</a:t>
            </a:r>
            <a:r>
              <a:rPr sz="1050" spc="50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cell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phone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on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right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leg,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Gusset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providing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additional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mobility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comfort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3101" y="5801055"/>
            <a:ext cx="15684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29-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52,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5495" y="1178052"/>
            <a:ext cx="2351532" cy="277368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0233659" y="5772911"/>
            <a:ext cx="1621790" cy="349250"/>
            <a:chOff x="10233659" y="5772911"/>
            <a:chExt cx="1621790" cy="34925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3659" y="5772911"/>
              <a:ext cx="384048" cy="3398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5807" y="5772911"/>
              <a:ext cx="384048" cy="3398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74195" y="5772911"/>
              <a:ext cx="381000" cy="3489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65763" y="5772911"/>
              <a:ext cx="384048" cy="33985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84200" y="4023105"/>
            <a:ext cx="2179955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Work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(F)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023390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4200" y="4526026"/>
            <a:ext cx="167513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42%</a:t>
            </a:r>
            <a:r>
              <a:rPr sz="1050" i="1" spc="19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polyester/36%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bi-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components/22%</a:t>
            </a:r>
            <a:r>
              <a:rPr sz="1050" i="1" spc="6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4200" y="5006085"/>
            <a:ext cx="2355850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twill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–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lightweight,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allows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increased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&amp;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comfort,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waistband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–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soft-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feel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elastic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waistband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added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&amp;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 mobility,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back welt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mid-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rise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waist,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straight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leg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4200" y="6126581"/>
            <a:ext cx="16808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Women’s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0-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38,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66572" y="1299972"/>
            <a:ext cx="10128885" cy="2749550"/>
            <a:chOff x="766572" y="1299972"/>
            <a:chExt cx="10128885" cy="2749550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572" y="1299972"/>
              <a:ext cx="1296924" cy="27492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65919" y="1309116"/>
              <a:ext cx="1629155" cy="273100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594597" y="4042664"/>
            <a:ext cx="2959100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Cargo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(M)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023270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94597" y="4545583"/>
            <a:ext cx="30657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51%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polyester/27%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05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canvas/22%</a:t>
            </a:r>
            <a:r>
              <a:rPr sz="105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94597" y="4865623"/>
            <a:ext cx="3313429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canvas,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Durable,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Lightweight,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allows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increased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&amp;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20%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full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recovery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lighter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weight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fabric,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waistband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–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east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waist, Cargo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pockets,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Updated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modern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fit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94597" y="5826048"/>
            <a:ext cx="15684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29-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52,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51676" y="1287780"/>
            <a:ext cx="1447800" cy="277368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512053" y="3975861"/>
            <a:ext cx="2179955" cy="36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2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Flex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Pro</a:t>
            </a:r>
            <a:r>
              <a:rPr sz="12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Cargo</a:t>
            </a:r>
            <a:r>
              <a:rPr sz="12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2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81618"/>
                </a:solidFill>
                <a:latin typeface="Calibri"/>
                <a:cs typeface="Calibri"/>
              </a:rPr>
              <a:t>(F)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023389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12053" y="4478782"/>
            <a:ext cx="26612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51%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polyester/27%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canvas/22%</a:t>
            </a:r>
            <a:r>
              <a:rPr sz="105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polyester stretch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12053" y="4959222"/>
            <a:ext cx="292290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canvas,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Durable,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Lightweight,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allows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increased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movement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&amp; comfort,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Interior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waistband: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Comfort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ease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of movement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at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waist;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interior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only,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so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it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not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seen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from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outside,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Cargo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pockets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12053" y="5919317"/>
            <a:ext cx="16808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Women’s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0-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36,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03256" y="6119571"/>
            <a:ext cx="15036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1005" algn="l"/>
                <a:tab pos="815340" algn="l"/>
                <a:tab pos="1242695" algn="l"/>
              </a:tabLst>
            </a:pPr>
            <a:r>
              <a:rPr sz="1800" spc="-30" baseline="2314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1800" baseline="2314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800" spc="-30" baseline="2314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r>
              <a:rPr sz="1800" baseline="2314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800" spc="-30" baseline="2314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r>
              <a:rPr sz="1800" baseline="2314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0D0A0D"/>
                </a:solidFill>
                <a:latin typeface="Calibri"/>
                <a:cs typeface="Calibri"/>
              </a:rPr>
              <a:t>(62)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7780"/>
            <a:chOff x="3047" y="0"/>
            <a:chExt cx="12189460" cy="128778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7780"/>
            </a:xfrm>
            <a:custGeom>
              <a:avLst/>
              <a:gdLst/>
              <a:ahLst/>
              <a:cxnLst/>
              <a:rect l="l" t="t" r="r" b="b"/>
              <a:pathLst>
                <a:path w="12189460" h="1287780">
                  <a:moveTo>
                    <a:pt x="0" y="1287779"/>
                  </a:moveTo>
                  <a:lnTo>
                    <a:pt x="12188952" y="1287779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7779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3242" y="265811"/>
              <a:ext cx="203453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335149" cy="5928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94956" y="4063110"/>
            <a:ext cx="3921125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The</a:t>
            </a:r>
            <a:r>
              <a:rPr sz="1600" b="1" spc="-7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r>
              <a:rPr sz="16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Pleated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000865</a:t>
            </a:r>
            <a:r>
              <a:rPr sz="1400" b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Navy,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94956" y="4733671"/>
            <a:ext cx="34537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65%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polyester/35%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Cintas</a:t>
            </a:r>
            <a:r>
              <a:rPr sz="140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ComfortFLEX</a:t>
            </a:r>
            <a:r>
              <a:rPr sz="1400" spc="-10" dirty="0">
                <a:solidFill>
                  <a:srgbClr val="908690"/>
                </a:solidFill>
                <a:latin typeface="Calibri"/>
                <a:cs typeface="Calibri"/>
              </a:rPr>
              <a:t>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94956" y="5160086"/>
            <a:ext cx="38550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Relaxed,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roomy</a:t>
            </a:r>
            <a:r>
              <a:rPr sz="14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comfort,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Imported/Domestic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4956" y="5800750"/>
            <a:ext cx="2075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26-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70,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2443" y="1292352"/>
            <a:ext cx="2822448" cy="30129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43888" y="4063110"/>
            <a:ext cx="4015104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The</a:t>
            </a:r>
            <a:r>
              <a:rPr sz="1600" b="1" spc="-6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Comfort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Pant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000945</a:t>
            </a:r>
            <a:r>
              <a:rPr sz="1400" b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(00)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White,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Charcoal,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Black,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(40)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Spruce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Green,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(50)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Brown,</a:t>
            </a:r>
            <a:r>
              <a:rPr sz="1400" spc="-7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(62)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Khaki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3888" y="4947030"/>
            <a:ext cx="34537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65%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polyester/35%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cotton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Cintas</a:t>
            </a:r>
            <a:r>
              <a:rPr sz="140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ComfortFLEX</a:t>
            </a:r>
            <a:r>
              <a:rPr sz="1400" spc="-10" dirty="0">
                <a:solidFill>
                  <a:srgbClr val="908690"/>
                </a:solidFill>
                <a:latin typeface="Calibri"/>
                <a:cs typeface="Calibri"/>
              </a:rPr>
              <a:t>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3888" y="5374004"/>
            <a:ext cx="38550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Relaxed,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roomy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cut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for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ultimate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comfort, Imported/Domestic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3888" y="6014110"/>
            <a:ext cx="2075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Men's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26-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70,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90659" y="5791200"/>
            <a:ext cx="368807" cy="3322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34143" y="5791200"/>
            <a:ext cx="370331" cy="3413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4392" y="5791200"/>
            <a:ext cx="370331" cy="34137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781281" y="6149441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(62)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03711" y="6145784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(40)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56340" y="6137859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(50)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25457" y="6145784"/>
            <a:ext cx="1615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645" algn="l"/>
                <a:tab pos="882650" algn="l"/>
                <a:tab pos="1314450" algn="l"/>
              </a:tabLst>
            </a:pPr>
            <a:r>
              <a:rPr sz="1400" spc="-20" dirty="0">
                <a:solidFill>
                  <a:srgbClr val="0D0A0D"/>
                </a:solidFill>
                <a:latin typeface="Calibri"/>
                <a:cs typeface="Calibri"/>
              </a:rPr>
              <a:t>(00)</a:t>
            </a:r>
            <a:r>
              <a:rPr sz="14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100" spc="-30" baseline="3968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2100" baseline="3968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100" spc="-30" baseline="3968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r>
              <a:rPr sz="2100" baseline="3968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2100" spc="-30" baseline="3968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endParaRPr sz="2100" baseline="3968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48516" y="5791200"/>
            <a:ext cx="370331" cy="33223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20271" y="5791200"/>
            <a:ext cx="370331" cy="34137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76788" y="5783579"/>
            <a:ext cx="368807" cy="34899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47019" y="5791200"/>
            <a:ext cx="370331" cy="341376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9538716" y="280415"/>
            <a:ext cx="1742439" cy="370840"/>
          </a:xfrm>
          <a:prstGeom prst="rect">
            <a:avLst/>
          </a:prstGeom>
          <a:solidFill>
            <a:srgbClr val="564B56"/>
          </a:solidFill>
        </p:spPr>
        <p:txBody>
          <a:bodyPr vert="horz" wrap="square" lIns="0" tIns="31114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FFFFFF"/>
                </a:solidFill>
              </a:rPr>
              <a:t>MASON </a:t>
            </a:r>
            <a:r>
              <a:rPr sz="1800" spc="-20" dirty="0">
                <a:solidFill>
                  <a:srgbClr val="FFFFFF"/>
                </a:solidFill>
              </a:rPr>
              <a:t>STYLE</a:t>
            </a:r>
            <a:endParaRPr sz="1800"/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70048" y="1289303"/>
            <a:ext cx="1600200" cy="28453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0299" y="265811"/>
              <a:ext cx="137159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1464818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3314" y="239522"/>
              <a:ext cx="2456307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131566" y="3693667"/>
            <a:ext cx="1844039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Parker</a:t>
            </a:r>
            <a:r>
              <a:rPr sz="14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Blazer</a:t>
            </a:r>
            <a:r>
              <a:rPr sz="14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(M)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115932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(30)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Grey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31566" y="4229811"/>
            <a:ext cx="2105025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72%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polyester/24%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rayon/4%</a:t>
            </a:r>
            <a:r>
              <a:rPr sz="1050" i="1" spc="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spandex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1566" y="4870450"/>
            <a:ext cx="222504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lined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sleeves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fast-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drying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breathable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AEROCOOL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®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lining,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One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upper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two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lower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Double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vent,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fabric,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Domestic/Imported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31566" y="5670296"/>
            <a:ext cx="1807210" cy="34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Men’s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34-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48,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50-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60,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Dry</a:t>
            </a:r>
            <a:r>
              <a:rPr sz="1050" i="1" spc="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Clean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or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Gentle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275587"/>
            <a:ext cx="2980943" cy="558240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259693" y="6111951"/>
            <a:ext cx="8001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1600" spc="90" dirty="0">
                <a:solidFill>
                  <a:srgbClr val="0D0A0D"/>
                </a:solidFill>
                <a:latin typeface="Calibri"/>
                <a:cs typeface="Calibri"/>
              </a:rPr>
              <a:t>  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(30)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9400" y="717804"/>
            <a:ext cx="2485644" cy="301294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427345" y="3693667"/>
            <a:ext cx="1844039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Warwick</a:t>
            </a:r>
            <a:r>
              <a:rPr sz="1400" b="1" spc="-7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Blazer</a:t>
            </a:r>
            <a:r>
              <a:rPr sz="1400" b="1" spc="-8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(F)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115933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(30)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Grey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27345" y="4229811"/>
            <a:ext cx="2105025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72%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polyester/24%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rayon/4%</a:t>
            </a:r>
            <a:r>
              <a:rPr sz="1050" i="1" spc="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spandex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31566" y="4550409"/>
            <a:ext cx="43237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08225" algn="l"/>
              </a:tabLst>
            </a:pP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Single-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breasted,</a:t>
            </a:r>
            <a:r>
              <a:rPr sz="1050" spc="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Three-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closure,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Single-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breasted,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Two-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closure,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31566" y="4710429"/>
            <a:ext cx="43853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Notch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collar,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Partially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lined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body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fully</a:t>
            </a:r>
            <a:r>
              <a:rPr sz="1050" spc="1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Notch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collar,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Fully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lined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body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fully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27345" y="4870450"/>
            <a:ext cx="196723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lined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sleeves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fast-drying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breathable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AEROCOOL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®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lining,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One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upper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two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lower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endParaRPr sz="1050">
              <a:latin typeface="Calibri"/>
              <a:cs typeface="Calibri"/>
            </a:endParaRPr>
          </a:p>
          <a:p>
            <a:pPr marL="12700" marR="698500">
              <a:lnSpc>
                <a:spcPct val="100000"/>
              </a:lnSpc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fabric, Domestic/Imported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27345" y="5830925"/>
            <a:ext cx="210756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Misses’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0-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16,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Women’s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16W-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30W,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Dry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Clean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or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Gentle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8823" y="3693667"/>
            <a:ext cx="1844039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Millstone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181618"/>
                </a:solidFill>
                <a:latin typeface="Calibri"/>
                <a:cs typeface="Calibri"/>
              </a:rPr>
              <a:t>Vest 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(M)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115936</a:t>
            </a:r>
            <a:r>
              <a:rPr sz="1050" b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Navy,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(30)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Grey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8823" y="4229811"/>
            <a:ext cx="2105025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72%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polyester/22%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rayon/6%</a:t>
            </a:r>
            <a:r>
              <a:rPr sz="1050" i="1" spc="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spandex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8823" y="4550409"/>
            <a:ext cx="2077085" cy="1146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Fully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lined,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V-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Neckline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endParaRPr sz="1050">
              <a:latin typeface="Calibri"/>
              <a:cs typeface="Calibri"/>
            </a:endParaRPr>
          </a:p>
          <a:p>
            <a:pPr marL="12700" marR="267335">
              <a:lnSpc>
                <a:spcPct val="100000"/>
              </a:lnSpc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frame,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Adjustable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belt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buckle,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Five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closure,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Two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inner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patch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Front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vertical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waist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darts,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Two</a:t>
            </a:r>
            <a:r>
              <a:rPr sz="105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lower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double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welt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neck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frame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princess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seams,</a:t>
            </a:r>
            <a:r>
              <a:rPr sz="105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Imported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8823" y="5830925"/>
            <a:ext cx="183324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Men’s</a:t>
            </a:r>
            <a:r>
              <a:rPr sz="1050" i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XL,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2XL-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4XL,</a:t>
            </a:r>
            <a:r>
              <a:rPr sz="105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Dry</a:t>
            </a:r>
            <a:r>
              <a:rPr sz="1050" i="1" spc="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Clean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or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Gentle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90303" y="3693667"/>
            <a:ext cx="1287780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Fairways</a:t>
            </a:r>
            <a:r>
              <a:rPr sz="1400" b="1" spc="-7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Vest</a:t>
            </a:r>
            <a:r>
              <a:rPr sz="14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(U)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115845</a:t>
            </a:r>
            <a:r>
              <a:rPr sz="1050" b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(30)</a:t>
            </a:r>
            <a:r>
              <a:rPr sz="105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Light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Grey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90303" y="4229811"/>
            <a:ext cx="210439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72%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polyester/24%</a:t>
            </a:r>
            <a:r>
              <a:rPr sz="105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rayon/4%</a:t>
            </a:r>
            <a:r>
              <a:rPr sz="1050" i="1" spc="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spandex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90303" y="4550409"/>
            <a:ext cx="219710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Stretch,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Standing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collar,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Contrasting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inside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inside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placket,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Fly</a:t>
            </a:r>
            <a:r>
              <a:rPr sz="1050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front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05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zipper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closure,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pockets,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Unlined,25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3/4"</a:t>
            </a:r>
            <a:r>
              <a:rPr sz="105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767070"/>
                </a:solidFill>
                <a:latin typeface="Calibri"/>
                <a:cs typeface="Calibri"/>
              </a:rPr>
              <a:t>long,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767070"/>
                </a:solidFill>
                <a:latin typeface="Calibri"/>
                <a:cs typeface="Calibri"/>
              </a:rPr>
              <a:t>Domestic/</a:t>
            </a:r>
            <a:r>
              <a:rPr sz="105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767070"/>
                </a:solidFill>
                <a:latin typeface="Calibri"/>
                <a:cs typeface="Calibri"/>
              </a:rPr>
              <a:t>Imported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90303" y="5510580"/>
            <a:ext cx="1929764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Unisex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XS-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XL,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 2XL-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4XL,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Dry Clean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25" dirty="0">
                <a:solidFill>
                  <a:srgbClr val="767070"/>
                </a:solidFill>
                <a:latin typeface="Calibri"/>
                <a:cs typeface="Calibri"/>
              </a:rPr>
              <a:t>or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05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r>
              <a:rPr sz="1050" i="1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i="1" spc="-10" dirty="0">
                <a:solidFill>
                  <a:srgbClr val="767070"/>
                </a:solidFill>
                <a:latin typeface="Calibri"/>
                <a:cs typeface="Calibri"/>
              </a:rPr>
              <a:t>Gentle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114544" y="813816"/>
            <a:ext cx="7038340" cy="5340350"/>
            <a:chOff x="5114544" y="813816"/>
            <a:chExt cx="7038340" cy="5340350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4544" y="813816"/>
              <a:ext cx="2372868" cy="289255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0355" y="928116"/>
              <a:ext cx="2200655" cy="27782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10700" y="1341120"/>
              <a:ext cx="2667000" cy="235762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86032" y="5736336"/>
              <a:ext cx="466344" cy="41757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184635" y="5736336"/>
              <a:ext cx="466344" cy="417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734" y="6399276"/>
            <a:ext cx="4201921" cy="1645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718163" y="259207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FDF8"/>
                </a:solidFill>
                <a:latin typeface="Arial"/>
                <a:cs typeface="Arial"/>
              </a:rPr>
              <a:t>30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7532" y="1901317"/>
            <a:ext cx="6718300" cy="791210"/>
            <a:chOff x="2867532" y="1901317"/>
            <a:chExt cx="6718300" cy="7912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7532" y="1901317"/>
              <a:ext cx="2187956" cy="7909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2057" y="1901317"/>
              <a:ext cx="1182624" cy="7909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9025" y="1901317"/>
              <a:ext cx="3916299" cy="79095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44897" y="2759024"/>
            <a:ext cx="3226180" cy="7912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6395085"/>
            <a:chOff x="3047" y="0"/>
            <a:chExt cx="12189460" cy="6395085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49151" y="265811"/>
              <a:ext cx="164592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3358515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480" y="1280160"/>
              <a:ext cx="3427476" cy="51145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8071" y="5894832"/>
              <a:ext cx="521207" cy="4373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38716" y="5894832"/>
              <a:ext cx="518159" cy="43738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524880" y="2572892"/>
            <a:ext cx="6452235" cy="2830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Active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Colorblock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Soft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Shell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Jacket</a:t>
            </a:r>
            <a:endParaRPr sz="1600">
              <a:latin typeface="Calibri"/>
              <a:cs typeface="Calibri"/>
            </a:endParaRPr>
          </a:p>
          <a:p>
            <a:pPr marL="12700" marR="438086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118442</a:t>
            </a:r>
            <a:r>
              <a:rPr sz="14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Black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SAN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MAR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J718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knit shell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bonded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to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a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 water-resistant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film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insert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a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r>
              <a:rPr sz="1400" i="1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mesh</a:t>
            </a:r>
            <a:r>
              <a:rPr sz="1400" i="1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interior</a:t>
            </a:r>
            <a:endParaRPr sz="1400">
              <a:latin typeface="Calibri"/>
              <a:cs typeface="Calibri"/>
            </a:endParaRPr>
          </a:p>
          <a:p>
            <a:pPr marL="12700" marR="860425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1000MM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fabric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waterproof</a:t>
            </a:r>
            <a:r>
              <a:rPr sz="1400" spc="-7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rating,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1000G/M2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fabric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breathability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rating,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Full-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length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interior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storm</a:t>
            </a:r>
            <a:r>
              <a:rPr sz="1400" spc="-6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flap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chin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guard,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Reverse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coil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center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zipper,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zippered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Elastic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binding</a:t>
            </a:r>
            <a:r>
              <a:rPr sz="14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cuffs,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Open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lo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cking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drawcord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4XL,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5890" y="6279591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(21)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06788" y="6279591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6561" y="1617091"/>
            <a:ext cx="5738495" cy="4020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Fleece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Quarter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–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81618"/>
                </a:solidFill>
                <a:latin typeface="Calibri"/>
                <a:cs typeface="Calibri"/>
              </a:rPr>
              <a:t>Men's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117726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Navy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94%</a:t>
            </a:r>
            <a:r>
              <a:rPr sz="1400" i="1" spc="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polyester/6%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spandex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Pullover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fleece,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Quarter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reflective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zipper,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Stand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v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ertical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panel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Raglan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sleeves,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Straight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bottom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hem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5XL,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Fleece</a:t>
            </a:r>
            <a:r>
              <a:rPr sz="16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Quarter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–</a:t>
            </a:r>
            <a:r>
              <a:rPr sz="16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Women's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117727</a:t>
            </a:r>
            <a:r>
              <a:rPr sz="14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Navy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94%</a:t>
            </a:r>
            <a:r>
              <a:rPr sz="1400" i="1" spc="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polyester/6%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spandex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Pullover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fleece,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Quarter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reflective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zipper,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Stand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collar,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v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ertical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panel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seams,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Raglan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sleeves,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Straight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Curved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hem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Women’s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3XW,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4" name="object 4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4766" y="265811"/>
              <a:ext cx="201168" cy="147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655443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086338" y="5987592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(30)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68178" y="5987592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(20)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45952" y="5611367"/>
            <a:ext cx="443483" cy="4053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38459" y="5611367"/>
            <a:ext cx="443483" cy="38557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1252727"/>
            <a:ext cx="6094730" cy="5306695"/>
            <a:chOff x="0" y="1252727"/>
            <a:chExt cx="6094730" cy="530669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252727"/>
              <a:ext cx="3590543" cy="38160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9611" y="2526791"/>
              <a:ext cx="3864864" cy="40325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614159"/>
            <a:chOff x="0" y="0"/>
            <a:chExt cx="12192000" cy="6614159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1718" y="265811"/>
              <a:ext cx="205740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3358515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06424"/>
              <a:ext cx="3889247" cy="4078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6604" y="2884932"/>
              <a:ext cx="3727704" cy="37292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1760" y="5449823"/>
              <a:ext cx="472439" cy="4343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Zip-</a:t>
            </a:r>
            <a:r>
              <a:rPr dirty="0"/>
              <a:t>Off</a:t>
            </a:r>
            <a:r>
              <a:rPr spc="-20" dirty="0"/>
              <a:t> </a:t>
            </a:r>
            <a:r>
              <a:rPr dirty="0"/>
              <a:t>Sleeve</a:t>
            </a:r>
            <a:r>
              <a:rPr spc="-50" dirty="0"/>
              <a:t> </a:t>
            </a:r>
            <a:r>
              <a:rPr dirty="0"/>
              <a:t>Soft</a:t>
            </a:r>
            <a:r>
              <a:rPr spc="-30" dirty="0"/>
              <a:t> </a:t>
            </a:r>
            <a:r>
              <a:rPr dirty="0"/>
              <a:t>Shell</a:t>
            </a:r>
            <a:r>
              <a:rPr spc="-45" dirty="0"/>
              <a:t> </a:t>
            </a:r>
            <a:r>
              <a:rPr spc="-10" dirty="0"/>
              <a:t>Jacket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564B56"/>
                </a:solidFill>
              </a:rPr>
              <a:t>70899</a:t>
            </a:r>
            <a:r>
              <a:rPr sz="1400" spc="-35" dirty="0">
                <a:solidFill>
                  <a:srgbClr val="564B56"/>
                </a:solidFill>
              </a:rPr>
              <a:t> </a:t>
            </a:r>
            <a:r>
              <a:rPr sz="1400" b="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400" b="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b="0" spc="-10" dirty="0">
                <a:solidFill>
                  <a:srgbClr val="564B56"/>
                </a:solidFill>
                <a:latin typeface="Calibri"/>
                <a:cs typeface="Calibri"/>
              </a:rPr>
              <a:t>Charcoal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2516" y="2859786"/>
            <a:ext cx="5304790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Face: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88%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 polyester/12%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spandex,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Back: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Water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resistant,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Stretch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polyester,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Full-zip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chin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guard,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Backed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soft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microfleece,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lower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vertical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zipper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and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inner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patch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pockets,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Upper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right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chest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vertical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zipper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pocket,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Zip-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off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removable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sleeves,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Stretch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binding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cuffs,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Curved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tail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400" spc="29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Unisex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2XL-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4XL,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5518" y="5897067"/>
            <a:ext cx="313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3B3C28"/>
                </a:solidFill>
                <a:latin typeface="Calibri"/>
                <a:cs typeface="Calibri"/>
              </a:rPr>
              <a:t>(33)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34930" y="766318"/>
            <a:ext cx="1172845" cy="795020"/>
            <a:chOff x="10234930" y="766318"/>
            <a:chExt cx="1172845" cy="795020"/>
          </a:xfrm>
        </p:grpSpPr>
        <p:sp>
          <p:nvSpPr>
            <p:cNvPr id="13" name="object 13"/>
            <p:cNvSpPr/>
            <p:nvPr/>
          </p:nvSpPr>
          <p:spPr>
            <a:xfrm>
              <a:off x="10241280" y="772668"/>
              <a:ext cx="1160145" cy="782320"/>
            </a:xfrm>
            <a:custGeom>
              <a:avLst/>
              <a:gdLst/>
              <a:ahLst/>
              <a:cxnLst/>
              <a:rect l="l" t="t" r="r" b="b"/>
              <a:pathLst>
                <a:path w="1160145" h="782319">
                  <a:moveTo>
                    <a:pt x="579881" y="0"/>
                  </a:moveTo>
                  <a:lnTo>
                    <a:pt x="524030" y="1789"/>
                  </a:lnTo>
                  <a:lnTo>
                    <a:pt x="469681" y="7048"/>
                  </a:lnTo>
                  <a:lnTo>
                    <a:pt x="417079" y="15613"/>
                  </a:lnTo>
                  <a:lnTo>
                    <a:pt x="366465" y="27319"/>
                  </a:lnTo>
                  <a:lnTo>
                    <a:pt x="318083" y="42004"/>
                  </a:lnTo>
                  <a:lnTo>
                    <a:pt x="272177" y="59503"/>
                  </a:lnTo>
                  <a:lnTo>
                    <a:pt x="228987" y="79653"/>
                  </a:lnTo>
                  <a:lnTo>
                    <a:pt x="188759" y="102290"/>
                  </a:lnTo>
                  <a:lnTo>
                    <a:pt x="151733" y="127250"/>
                  </a:lnTo>
                  <a:lnTo>
                    <a:pt x="118154" y="154369"/>
                  </a:lnTo>
                  <a:lnTo>
                    <a:pt x="88264" y="183484"/>
                  </a:lnTo>
                  <a:lnTo>
                    <a:pt x="62307" y="214430"/>
                  </a:lnTo>
                  <a:lnTo>
                    <a:pt x="40524" y="247045"/>
                  </a:lnTo>
                  <a:lnTo>
                    <a:pt x="23159" y="281163"/>
                  </a:lnTo>
                  <a:lnTo>
                    <a:pt x="2654" y="353257"/>
                  </a:lnTo>
                  <a:lnTo>
                    <a:pt x="0" y="390906"/>
                  </a:lnTo>
                  <a:lnTo>
                    <a:pt x="2654" y="428554"/>
                  </a:lnTo>
                  <a:lnTo>
                    <a:pt x="23159" y="500648"/>
                  </a:lnTo>
                  <a:lnTo>
                    <a:pt x="40524" y="534766"/>
                  </a:lnTo>
                  <a:lnTo>
                    <a:pt x="62307" y="567381"/>
                  </a:lnTo>
                  <a:lnTo>
                    <a:pt x="88264" y="598327"/>
                  </a:lnTo>
                  <a:lnTo>
                    <a:pt x="118154" y="627442"/>
                  </a:lnTo>
                  <a:lnTo>
                    <a:pt x="151733" y="654561"/>
                  </a:lnTo>
                  <a:lnTo>
                    <a:pt x="188759" y="679521"/>
                  </a:lnTo>
                  <a:lnTo>
                    <a:pt x="228987" y="702158"/>
                  </a:lnTo>
                  <a:lnTo>
                    <a:pt x="272177" y="722308"/>
                  </a:lnTo>
                  <a:lnTo>
                    <a:pt x="318083" y="739807"/>
                  </a:lnTo>
                  <a:lnTo>
                    <a:pt x="366465" y="754492"/>
                  </a:lnTo>
                  <a:lnTo>
                    <a:pt x="417079" y="766198"/>
                  </a:lnTo>
                  <a:lnTo>
                    <a:pt x="469681" y="774763"/>
                  </a:lnTo>
                  <a:lnTo>
                    <a:pt x="524030" y="780022"/>
                  </a:lnTo>
                  <a:lnTo>
                    <a:pt x="579881" y="781812"/>
                  </a:lnTo>
                  <a:lnTo>
                    <a:pt x="635733" y="780022"/>
                  </a:lnTo>
                  <a:lnTo>
                    <a:pt x="690082" y="774763"/>
                  </a:lnTo>
                  <a:lnTo>
                    <a:pt x="742684" y="766198"/>
                  </a:lnTo>
                  <a:lnTo>
                    <a:pt x="793298" y="754492"/>
                  </a:lnTo>
                  <a:lnTo>
                    <a:pt x="841680" y="739807"/>
                  </a:lnTo>
                  <a:lnTo>
                    <a:pt x="887586" y="722308"/>
                  </a:lnTo>
                  <a:lnTo>
                    <a:pt x="930776" y="702158"/>
                  </a:lnTo>
                  <a:lnTo>
                    <a:pt x="971004" y="679521"/>
                  </a:lnTo>
                  <a:lnTo>
                    <a:pt x="1008030" y="654561"/>
                  </a:lnTo>
                  <a:lnTo>
                    <a:pt x="1041609" y="627442"/>
                  </a:lnTo>
                  <a:lnTo>
                    <a:pt x="1071499" y="598327"/>
                  </a:lnTo>
                  <a:lnTo>
                    <a:pt x="1097456" y="567381"/>
                  </a:lnTo>
                  <a:lnTo>
                    <a:pt x="1119239" y="534766"/>
                  </a:lnTo>
                  <a:lnTo>
                    <a:pt x="1136604" y="500648"/>
                  </a:lnTo>
                  <a:lnTo>
                    <a:pt x="1157109" y="428554"/>
                  </a:lnTo>
                  <a:lnTo>
                    <a:pt x="1159764" y="390906"/>
                  </a:lnTo>
                  <a:lnTo>
                    <a:pt x="1157109" y="353257"/>
                  </a:lnTo>
                  <a:lnTo>
                    <a:pt x="1136604" y="281163"/>
                  </a:lnTo>
                  <a:lnTo>
                    <a:pt x="1119239" y="247045"/>
                  </a:lnTo>
                  <a:lnTo>
                    <a:pt x="1097456" y="214430"/>
                  </a:lnTo>
                  <a:lnTo>
                    <a:pt x="1071499" y="183484"/>
                  </a:lnTo>
                  <a:lnTo>
                    <a:pt x="1041609" y="154369"/>
                  </a:lnTo>
                  <a:lnTo>
                    <a:pt x="1008030" y="127250"/>
                  </a:lnTo>
                  <a:lnTo>
                    <a:pt x="971004" y="102290"/>
                  </a:lnTo>
                  <a:lnTo>
                    <a:pt x="930776" y="79653"/>
                  </a:lnTo>
                  <a:lnTo>
                    <a:pt x="887586" y="59503"/>
                  </a:lnTo>
                  <a:lnTo>
                    <a:pt x="841680" y="42004"/>
                  </a:lnTo>
                  <a:lnTo>
                    <a:pt x="793298" y="27319"/>
                  </a:lnTo>
                  <a:lnTo>
                    <a:pt x="742684" y="15613"/>
                  </a:lnTo>
                  <a:lnTo>
                    <a:pt x="690082" y="7048"/>
                  </a:lnTo>
                  <a:lnTo>
                    <a:pt x="635733" y="1789"/>
                  </a:lnTo>
                  <a:lnTo>
                    <a:pt x="579881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41280" y="772668"/>
              <a:ext cx="1160145" cy="782320"/>
            </a:xfrm>
            <a:custGeom>
              <a:avLst/>
              <a:gdLst/>
              <a:ahLst/>
              <a:cxnLst/>
              <a:rect l="l" t="t" r="r" b="b"/>
              <a:pathLst>
                <a:path w="1160145" h="782319">
                  <a:moveTo>
                    <a:pt x="0" y="390906"/>
                  </a:moveTo>
                  <a:lnTo>
                    <a:pt x="10454" y="316622"/>
                  </a:lnTo>
                  <a:lnTo>
                    <a:pt x="40524" y="247045"/>
                  </a:lnTo>
                  <a:lnTo>
                    <a:pt x="62307" y="214430"/>
                  </a:lnTo>
                  <a:lnTo>
                    <a:pt x="88264" y="183484"/>
                  </a:lnTo>
                  <a:lnTo>
                    <a:pt x="118154" y="154369"/>
                  </a:lnTo>
                  <a:lnTo>
                    <a:pt x="151733" y="127250"/>
                  </a:lnTo>
                  <a:lnTo>
                    <a:pt x="188759" y="102290"/>
                  </a:lnTo>
                  <a:lnTo>
                    <a:pt x="228987" y="79653"/>
                  </a:lnTo>
                  <a:lnTo>
                    <a:pt x="272177" y="59503"/>
                  </a:lnTo>
                  <a:lnTo>
                    <a:pt x="318083" y="42004"/>
                  </a:lnTo>
                  <a:lnTo>
                    <a:pt x="366465" y="27319"/>
                  </a:lnTo>
                  <a:lnTo>
                    <a:pt x="417079" y="15613"/>
                  </a:lnTo>
                  <a:lnTo>
                    <a:pt x="469681" y="7048"/>
                  </a:lnTo>
                  <a:lnTo>
                    <a:pt x="524030" y="1789"/>
                  </a:lnTo>
                  <a:lnTo>
                    <a:pt x="579881" y="0"/>
                  </a:lnTo>
                  <a:lnTo>
                    <a:pt x="635733" y="1789"/>
                  </a:lnTo>
                  <a:lnTo>
                    <a:pt x="690082" y="7048"/>
                  </a:lnTo>
                  <a:lnTo>
                    <a:pt x="742684" y="15613"/>
                  </a:lnTo>
                  <a:lnTo>
                    <a:pt x="793298" y="27319"/>
                  </a:lnTo>
                  <a:lnTo>
                    <a:pt x="841680" y="42004"/>
                  </a:lnTo>
                  <a:lnTo>
                    <a:pt x="887586" y="59503"/>
                  </a:lnTo>
                  <a:lnTo>
                    <a:pt x="930776" y="79653"/>
                  </a:lnTo>
                  <a:lnTo>
                    <a:pt x="971004" y="102290"/>
                  </a:lnTo>
                  <a:lnTo>
                    <a:pt x="1008030" y="127250"/>
                  </a:lnTo>
                  <a:lnTo>
                    <a:pt x="1041609" y="154369"/>
                  </a:lnTo>
                  <a:lnTo>
                    <a:pt x="1071499" y="183484"/>
                  </a:lnTo>
                  <a:lnTo>
                    <a:pt x="1097456" y="214430"/>
                  </a:lnTo>
                  <a:lnTo>
                    <a:pt x="1119239" y="247045"/>
                  </a:lnTo>
                  <a:lnTo>
                    <a:pt x="1136604" y="281163"/>
                  </a:lnTo>
                  <a:lnTo>
                    <a:pt x="1157109" y="353257"/>
                  </a:lnTo>
                  <a:lnTo>
                    <a:pt x="1159764" y="390906"/>
                  </a:lnTo>
                  <a:lnTo>
                    <a:pt x="1157109" y="428554"/>
                  </a:lnTo>
                  <a:lnTo>
                    <a:pt x="1136604" y="500648"/>
                  </a:lnTo>
                  <a:lnTo>
                    <a:pt x="1119239" y="534766"/>
                  </a:lnTo>
                  <a:lnTo>
                    <a:pt x="1097456" y="567381"/>
                  </a:lnTo>
                  <a:lnTo>
                    <a:pt x="1071499" y="598327"/>
                  </a:lnTo>
                  <a:lnTo>
                    <a:pt x="1041609" y="627442"/>
                  </a:lnTo>
                  <a:lnTo>
                    <a:pt x="1008030" y="654561"/>
                  </a:lnTo>
                  <a:lnTo>
                    <a:pt x="971004" y="679521"/>
                  </a:lnTo>
                  <a:lnTo>
                    <a:pt x="930776" y="702158"/>
                  </a:lnTo>
                  <a:lnTo>
                    <a:pt x="887586" y="722308"/>
                  </a:lnTo>
                  <a:lnTo>
                    <a:pt x="841680" y="739807"/>
                  </a:lnTo>
                  <a:lnTo>
                    <a:pt x="793298" y="754492"/>
                  </a:lnTo>
                  <a:lnTo>
                    <a:pt x="742684" y="766198"/>
                  </a:lnTo>
                  <a:lnTo>
                    <a:pt x="690082" y="774763"/>
                  </a:lnTo>
                  <a:lnTo>
                    <a:pt x="635733" y="780022"/>
                  </a:lnTo>
                  <a:lnTo>
                    <a:pt x="579881" y="781812"/>
                  </a:lnTo>
                  <a:lnTo>
                    <a:pt x="524030" y="780022"/>
                  </a:lnTo>
                  <a:lnTo>
                    <a:pt x="469681" y="774763"/>
                  </a:lnTo>
                  <a:lnTo>
                    <a:pt x="417079" y="766198"/>
                  </a:lnTo>
                  <a:lnTo>
                    <a:pt x="366465" y="754492"/>
                  </a:lnTo>
                  <a:lnTo>
                    <a:pt x="318083" y="739807"/>
                  </a:lnTo>
                  <a:lnTo>
                    <a:pt x="272177" y="722308"/>
                  </a:lnTo>
                  <a:lnTo>
                    <a:pt x="228987" y="702158"/>
                  </a:lnTo>
                  <a:lnTo>
                    <a:pt x="188759" y="679521"/>
                  </a:lnTo>
                  <a:lnTo>
                    <a:pt x="151733" y="654561"/>
                  </a:lnTo>
                  <a:lnTo>
                    <a:pt x="118154" y="627442"/>
                  </a:lnTo>
                  <a:lnTo>
                    <a:pt x="88264" y="598327"/>
                  </a:lnTo>
                  <a:lnTo>
                    <a:pt x="62307" y="567381"/>
                  </a:lnTo>
                  <a:lnTo>
                    <a:pt x="40524" y="534766"/>
                  </a:lnTo>
                  <a:lnTo>
                    <a:pt x="23159" y="500648"/>
                  </a:lnTo>
                  <a:lnTo>
                    <a:pt x="2654" y="428554"/>
                  </a:lnTo>
                  <a:lnTo>
                    <a:pt x="0" y="390906"/>
                  </a:lnTo>
                  <a:close/>
                </a:path>
              </a:pathLst>
            </a:custGeom>
            <a:ln w="12699">
              <a:solidFill>
                <a:srgbClr val="555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505947" y="959611"/>
            <a:ext cx="633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5255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181618"/>
                </a:solidFill>
                <a:latin typeface="Calibri"/>
                <a:cs typeface="Calibri"/>
              </a:rPr>
              <a:t>CORE </a:t>
            </a:r>
            <a:r>
              <a:rPr sz="1200" spc="-10" dirty="0">
                <a:solidFill>
                  <a:srgbClr val="181618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12907" y="6378701"/>
            <a:ext cx="1466649" cy="254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6348972"/>
            <a:ext cx="202711" cy="204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734" y="6399276"/>
            <a:ext cx="4201921" cy="1645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718163" y="259207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FDF8"/>
                </a:solidFill>
                <a:latin typeface="Arial"/>
                <a:cs typeface="Arial"/>
              </a:rPr>
              <a:t>34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7532" y="1901317"/>
            <a:ext cx="6718300" cy="791210"/>
            <a:chOff x="2867532" y="1901317"/>
            <a:chExt cx="6718300" cy="7912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7532" y="1901317"/>
              <a:ext cx="2187956" cy="7909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2057" y="1901317"/>
              <a:ext cx="1182624" cy="7909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9025" y="1901317"/>
              <a:ext cx="3916299" cy="79095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3097" y="2759024"/>
            <a:ext cx="1636141" cy="7912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554988"/>
            <a:chOff x="3047" y="0"/>
            <a:chExt cx="12189460" cy="1554988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1718" y="265811"/>
              <a:ext cx="205740" cy="1478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41279" y="772668"/>
              <a:ext cx="1160145" cy="782320"/>
            </a:xfrm>
            <a:custGeom>
              <a:avLst/>
              <a:gdLst/>
              <a:ahLst/>
              <a:cxnLst/>
              <a:rect l="l" t="t" r="r" b="b"/>
              <a:pathLst>
                <a:path w="1160145" h="782319">
                  <a:moveTo>
                    <a:pt x="579881" y="0"/>
                  </a:moveTo>
                  <a:lnTo>
                    <a:pt x="524030" y="1789"/>
                  </a:lnTo>
                  <a:lnTo>
                    <a:pt x="469681" y="7048"/>
                  </a:lnTo>
                  <a:lnTo>
                    <a:pt x="417079" y="15613"/>
                  </a:lnTo>
                  <a:lnTo>
                    <a:pt x="366465" y="27319"/>
                  </a:lnTo>
                  <a:lnTo>
                    <a:pt x="318083" y="42004"/>
                  </a:lnTo>
                  <a:lnTo>
                    <a:pt x="272177" y="59503"/>
                  </a:lnTo>
                  <a:lnTo>
                    <a:pt x="228987" y="79653"/>
                  </a:lnTo>
                  <a:lnTo>
                    <a:pt x="188759" y="102290"/>
                  </a:lnTo>
                  <a:lnTo>
                    <a:pt x="151733" y="127250"/>
                  </a:lnTo>
                  <a:lnTo>
                    <a:pt x="118154" y="154369"/>
                  </a:lnTo>
                  <a:lnTo>
                    <a:pt x="88264" y="183484"/>
                  </a:lnTo>
                  <a:lnTo>
                    <a:pt x="62307" y="214430"/>
                  </a:lnTo>
                  <a:lnTo>
                    <a:pt x="40524" y="247045"/>
                  </a:lnTo>
                  <a:lnTo>
                    <a:pt x="23159" y="281163"/>
                  </a:lnTo>
                  <a:lnTo>
                    <a:pt x="2654" y="353257"/>
                  </a:lnTo>
                  <a:lnTo>
                    <a:pt x="0" y="390906"/>
                  </a:lnTo>
                  <a:lnTo>
                    <a:pt x="2654" y="428554"/>
                  </a:lnTo>
                  <a:lnTo>
                    <a:pt x="23159" y="500648"/>
                  </a:lnTo>
                  <a:lnTo>
                    <a:pt x="40524" y="534766"/>
                  </a:lnTo>
                  <a:lnTo>
                    <a:pt x="62307" y="567381"/>
                  </a:lnTo>
                  <a:lnTo>
                    <a:pt x="88264" y="598327"/>
                  </a:lnTo>
                  <a:lnTo>
                    <a:pt x="118154" y="627442"/>
                  </a:lnTo>
                  <a:lnTo>
                    <a:pt x="151733" y="654561"/>
                  </a:lnTo>
                  <a:lnTo>
                    <a:pt x="188759" y="679521"/>
                  </a:lnTo>
                  <a:lnTo>
                    <a:pt x="228987" y="702158"/>
                  </a:lnTo>
                  <a:lnTo>
                    <a:pt x="272177" y="722308"/>
                  </a:lnTo>
                  <a:lnTo>
                    <a:pt x="318083" y="739807"/>
                  </a:lnTo>
                  <a:lnTo>
                    <a:pt x="366465" y="754492"/>
                  </a:lnTo>
                  <a:lnTo>
                    <a:pt x="417079" y="766198"/>
                  </a:lnTo>
                  <a:lnTo>
                    <a:pt x="469681" y="774763"/>
                  </a:lnTo>
                  <a:lnTo>
                    <a:pt x="524030" y="780022"/>
                  </a:lnTo>
                  <a:lnTo>
                    <a:pt x="579881" y="781812"/>
                  </a:lnTo>
                  <a:lnTo>
                    <a:pt x="635733" y="780022"/>
                  </a:lnTo>
                  <a:lnTo>
                    <a:pt x="690082" y="774763"/>
                  </a:lnTo>
                  <a:lnTo>
                    <a:pt x="742684" y="766198"/>
                  </a:lnTo>
                  <a:lnTo>
                    <a:pt x="793298" y="754492"/>
                  </a:lnTo>
                  <a:lnTo>
                    <a:pt x="841680" y="739807"/>
                  </a:lnTo>
                  <a:lnTo>
                    <a:pt x="887586" y="722308"/>
                  </a:lnTo>
                  <a:lnTo>
                    <a:pt x="930776" y="702158"/>
                  </a:lnTo>
                  <a:lnTo>
                    <a:pt x="971004" y="679521"/>
                  </a:lnTo>
                  <a:lnTo>
                    <a:pt x="1008030" y="654561"/>
                  </a:lnTo>
                  <a:lnTo>
                    <a:pt x="1041609" y="627442"/>
                  </a:lnTo>
                  <a:lnTo>
                    <a:pt x="1071499" y="598327"/>
                  </a:lnTo>
                  <a:lnTo>
                    <a:pt x="1097456" y="567381"/>
                  </a:lnTo>
                  <a:lnTo>
                    <a:pt x="1119239" y="534766"/>
                  </a:lnTo>
                  <a:lnTo>
                    <a:pt x="1136604" y="500648"/>
                  </a:lnTo>
                  <a:lnTo>
                    <a:pt x="1157109" y="428554"/>
                  </a:lnTo>
                  <a:lnTo>
                    <a:pt x="1159764" y="390906"/>
                  </a:lnTo>
                  <a:lnTo>
                    <a:pt x="1157109" y="353257"/>
                  </a:lnTo>
                  <a:lnTo>
                    <a:pt x="1136604" y="281163"/>
                  </a:lnTo>
                  <a:lnTo>
                    <a:pt x="1119239" y="247045"/>
                  </a:lnTo>
                  <a:lnTo>
                    <a:pt x="1097456" y="214430"/>
                  </a:lnTo>
                  <a:lnTo>
                    <a:pt x="1071499" y="183484"/>
                  </a:lnTo>
                  <a:lnTo>
                    <a:pt x="1041609" y="154369"/>
                  </a:lnTo>
                  <a:lnTo>
                    <a:pt x="1008030" y="127250"/>
                  </a:lnTo>
                  <a:lnTo>
                    <a:pt x="971004" y="102290"/>
                  </a:lnTo>
                  <a:lnTo>
                    <a:pt x="930776" y="79653"/>
                  </a:lnTo>
                  <a:lnTo>
                    <a:pt x="887586" y="59503"/>
                  </a:lnTo>
                  <a:lnTo>
                    <a:pt x="841680" y="42004"/>
                  </a:lnTo>
                  <a:lnTo>
                    <a:pt x="793298" y="27319"/>
                  </a:lnTo>
                  <a:lnTo>
                    <a:pt x="742684" y="15613"/>
                  </a:lnTo>
                  <a:lnTo>
                    <a:pt x="690082" y="7048"/>
                  </a:lnTo>
                  <a:lnTo>
                    <a:pt x="635733" y="1789"/>
                  </a:lnTo>
                  <a:lnTo>
                    <a:pt x="579881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69C02D-3701-66C4-BCA2-43109B2907AF}"/>
              </a:ext>
            </a:extLst>
          </p:cNvPr>
          <p:cNvSpPr txBox="1"/>
          <p:nvPr/>
        </p:nvSpPr>
        <p:spPr>
          <a:xfrm>
            <a:off x="315199" y="94135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Food and Beverage Options:  Aiden, VIB and Premier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73CB00-E7E7-3693-1AC7-42ACB9B2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160" y="1374295"/>
            <a:ext cx="1355093" cy="245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534223-D22E-5CDA-695A-F37C08F53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52" y="1753532"/>
            <a:ext cx="2860508" cy="3019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008E79-D1F9-40F1-F6E4-55A09B329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07" y="1804987"/>
            <a:ext cx="2722787" cy="3248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B0E07-6B62-9A55-A8D7-BA2A81247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372" y="3461534"/>
            <a:ext cx="1724025" cy="2867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9CBDE-ADFE-0AAF-A0AE-34E497259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147" y="3473561"/>
            <a:ext cx="1724025" cy="2867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AA3830-1070-D430-8F0C-2448DD37A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240" y="2154348"/>
            <a:ext cx="2714669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1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554988"/>
            <a:chOff x="3047" y="0"/>
            <a:chExt cx="12189460" cy="1554988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1718" y="265811"/>
              <a:ext cx="205740" cy="1478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41279" y="772668"/>
              <a:ext cx="1160145" cy="782320"/>
            </a:xfrm>
            <a:custGeom>
              <a:avLst/>
              <a:gdLst/>
              <a:ahLst/>
              <a:cxnLst/>
              <a:rect l="l" t="t" r="r" b="b"/>
              <a:pathLst>
                <a:path w="1160145" h="782319">
                  <a:moveTo>
                    <a:pt x="579881" y="0"/>
                  </a:moveTo>
                  <a:lnTo>
                    <a:pt x="524030" y="1789"/>
                  </a:lnTo>
                  <a:lnTo>
                    <a:pt x="469681" y="7048"/>
                  </a:lnTo>
                  <a:lnTo>
                    <a:pt x="417079" y="15613"/>
                  </a:lnTo>
                  <a:lnTo>
                    <a:pt x="366465" y="27319"/>
                  </a:lnTo>
                  <a:lnTo>
                    <a:pt x="318083" y="42004"/>
                  </a:lnTo>
                  <a:lnTo>
                    <a:pt x="272177" y="59503"/>
                  </a:lnTo>
                  <a:lnTo>
                    <a:pt x="228987" y="79653"/>
                  </a:lnTo>
                  <a:lnTo>
                    <a:pt x="188759" y="102290"/>
                  </a:lnTo>
                  <a:lnTo>
                    <a:pt x="151733" y="127250"/>
                  </a:lnTo>
                  <a:lnTo>
                    <a:pt x="118154" y="154369"/>
                  </a:lnTo>
                  <a:lnTo>
                    <a:pt x="88264" y="183484"/>
                  </a:lnTo>
                  <a:lnTo>
                    <a:pt x="62307" y="214430"/>
                  </a:lnTo>
                  <a:lnTo>
                    <a:pt x="40524" y="247045"/>
                  </a:lnTo>
                  <a:lnTo>
                    <a:pt x="23159" y="281163"/>
                  </a:lnTo>
                  <a:lnTo>
                    <a:pt x="2654" y="353257"/>
                  </a:lnTo>
                  <a:lnTo>
                    <a:pt x="0" y="390906"/>
                  </a:lnTo>
                  <a:lnTo>
                    <a:pt x="2654" y="428554"/>
                  </a:lnTo>
                  <a:lnTo>
                    <a:pt x="23159" y="500648"/>
                  </a:lnTo>
                  <a:lnTo>
                    <a:pt x="40524" y="534766"/>
                  </a:lnTo>
                  <a:lnTo>
                    <a:pt x="62307" y="567381"/>
                  </a:lnTo>
                  <a:lnTo>
                    <a:pt x="88264" y="598327"/>
                  </a:lnTo>
                  <a:lnTo>
                    <a:pt x="118154" y="627442"/>
                  </a:lnTo>
                  <a:lnTo>
                    <a:pt x="151733" y="654561"/>
                  </a:lnTo>
                  <a:lnTo>
                    <a:pt x="188759" y="679521"/>
                  </a:lnTo>
                  <a:lnTo>
                    <a:pt x="228987" y="702158"/>
                  </a:lnTo>
                  <a:lnTo>
                    <a:pt x="272177" y="722308"/>
                  </a:lnTo>
                  <a:lnTo>
                    <a:pt x="318083" y="739807"/>
                  </a:lnTo>
                  <a:lnTo>
                    <a:pt x="366465" y="754492"/>
                  </a:lnTo>
                  <a:lnTo>
                    <a:pt x="417079" y="766198"/>
                  </a:lnTo>
                  <a:lnTo>
                    <a:pt x="469681" y="774763"/>
                  </a:lnTo>
                  <a:lnTo>
                    <a:pt x="524030" y="780022"/>
                  </a:lnTo>
                  <a:lnTo>
                    <a:pt x="579881" y="781812"/>
                  </a:lnTo>
                  <a:lnTo>
                    <a:pt x="635733" y="780022"/>
                  </a:lnTo>
                  <a:lnTo>
                    <a:pt x="690082" y="774763"/>
                  </a:lnTo>
                  <a:lnTo>
                    <a:pt x="742684" y="766198"/>
                  </a:lnTo>
                  <a:lnTo>
                    <a:pt x="793298" y="754492"/>
                  </a:lnTo>
                  <a:lnTo>
                    <a:pt x="841680" y="739807"/>
                  </a:lnTo>
                  <a:lnTo>
                    <a:pt x="887586" y="722308"/>
                  </a:lnTo>
                  <a:lnTo>
                    <a:pt x="930776" y="702158"/>
                  </a:lnTo>
                  <a:lnTo>
                    <a:pt x="971004" y="679521"/>
                  </a:lnTo>
                  <a:lnTo>
                    <a:pt x="1008030" y="654561"/>
                  </a:lnTo>
                  <a:lnTo>
                    <a:pt x="1041609" y="627442"/>
                  </a:lnTo>
                  <a:lnTo>
                    <a:pt x="1071499" y="598327"/>
                  </a:lnTo>
                  <a:lnTo>
                    <a:pt x="1097456" y="567381"/>
                  </a:lnTo>
                  <a:lnTo>
                    <a:pt x="1119239" y="534766"/>
                  </a:lnTo>
                  <a:lnTo>
                    <a:pt x="1136604" y="500648"/>
                  </a:lnTo>
                  <a:lnTo>
                    <a:pt x="1157109" y="428554"/>
                  </a:lnTo>
                  <a:lnTo>
                    <a:pt x="1159764" y="390906"/>
                  </a:lnTo>
                  <a:lnTo>
                    <a:pt x="1157109" y="353257"/>
                  </a:lnTo>
                  <a:lnTo>
                    <a:pt x="1136604" y="281163"/>
                  </a:lnTo>
                  <a:lnTo>
                    <a:pt x="1119239" y="247045"/>
                  </a:lnTo>
                  <a:lnTo>
                    <a:pt x="1097456" y="214430"/>
                  </a:lnTo>
                  <a:lnTo>
                    <a:pt x="1071499" y="183484"/>
                  </a:lnTo>
                  <a:lnTo>
                    <a:pt x="1041609" y="154369"/>
                  </a:lnTo>
                  <a:lnTo>
                    <a:pt x="1008030" y="127250"/>
                  </a:lnTo>
                  <a:lnTo>
                    <a:pt x="971004" y="102290"/>
                  </a:lnTo>
                  <a:lnTo>
                    <a:pt x="930776" y="79653"/>
                  </a:lnTo>
                  <a:lnTo>
                    <a:pt x="887586" y="59503"/>
                  </a:lnTo>
                  <a:lnTo>
                    <a:pt x="841680" y="42004"/>
                  </a:lnTo>
                  <a:lnTo>
                    <a:pt x="793298" y="27319"/>
                  </a:lnTo>
                  <a:lnTo>
                    <a:pt x="742684" y="15613"/>
                  </a:lnTo>
                  <a:lnTo>
                    <a:pt x="690082" y="7048"/>
                  </a:lnTo>
                  <a:lnTo>
                    <a:pt x="635733" y="1789"/>
                  </a:lnTo>
                  <a:lnTo>
                    <a:pt x="579881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69C02D-3701-66C4-BCA2-43109B2907AF}"/>
              </a:ext>
            </a:extLst>
          </p:cNvPr>
          <p:cNvSpPr txBox="1"/>
          <p:nvPr/>
        </p:nvSpPr>
        <p:spPr>
          <a:xfrm>
            <a:off x="315199" y="94135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Food and Beverage Options:  Glo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73CB00-E7E7-3693-1AC7-42ACB9B2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120" y="1374295"/>
            <a:ext cx="1355093" cy="2453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534223-D22E-5CDA-695A-F37C08F53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52" y="1753532"/>
            <a:ext cx="2860508" cy="3019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B0E07-6B62-9A55-A8D7-BA2A81247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397" y="3411876"/>
            <a:ext cx="1724025" cy="2867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09CBDE-ADFE-0AAF-A0AE-34E497259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91" y="3733800"/>
            <a:ext cx="1724025" cy="2867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3CC2E-882A-F70E-4CEF-7DE84B0E5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44" y="1706916"/>
            <a:ext cx="2263682" cy="24536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BB0413-DF6B-0DAA-9A3C-3F00D1DDAC64}"/>
              </a:ext>
            </a:extLst>
          </p:cNvPr>
          <p:cNvSpPr/>
          <p:nvPr/>
        </p:nvSpPr>
        <p:spPr>
          <a:xfrm>
            <a:off x="3897167" y="2438400"/>
            <a:ext cx="282005" cy="83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3AAE5-89CD-14E3-01E2-A488B1BCA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885" y="3429000"/>
            <a:ext cx="1878671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1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554988"/>
            <a:chOff x="3047" y="0"/>
            <a:chExt cx="12189460" cy="1554988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1718" y="265811"/>
              <a:ext cx="205740" cy="1478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41279" y="772668"/>
              <a:ext cx="1160145" cy="782320"/>
            </a:xfrm>
            <a:custGeom>
              <a:avLst/>
              <a:gdLst/>
              <a:ahLst/>
              <a:cxnLst/>
              <a:rect l="l" t="t" r="r" b="b"/>
              <a:pathLst>
                <a:path w="1160145" h="782319">
                  <a:moveTo>
                    <a:pt x="579881" y="0"/>
                  </a:moveTo>
                  <a:lnTo>
                    <a:pt x="524030" y="1789"/>
                  </a:lnTo>
                  <a:lnTo>
                    <a:pt x="469681" y="7048"/>
                  </a:lnTo>
                  <a:lnTo>
                    <a:pt x="417079" y="15613"/>
                  </a:lnTo>
                  <a:lnTo>
                    <a:pt x="366465" y="27319"/>
                  </a:lnTo>
                  <a:lnTo>
                    <a:pt x="318083" y="42004"/>
                  </a:lnTo>
                  <a:lnTo>
                    <a:pt x="272177" y="59503"/>
                  </a:lnTo>
                  <a:lnTo>
                    <a:pt x="228987" y="79653"/>
                  </a:lnTo>
                  <a:lnTo>
                    <a:pt x="188759" y="102290"/>
                  </a:lnTo>
                  <a:lnTo>
                    <a:pt x="151733" y="127250"/>
                  </a:lnTo>
                  <a:lnTo>
                    <a:pt x="118154" y="154369"/>
                  </a:lnTo>
                  <a:lnTo>
                    <a:pt x="88264" y="183484"/>
                  </a:lnTo>
                  <a:lnTo>
                    <a:pt x="62307" y="214430"/>
                  </a:lnTo>
                  <a:lnTo>
                    <a:pt x="40524" y="247045"/>
                  </a:lnTo>
                  <a:lnTo>
                    <a:pt x="23159" y="281163"/>
                  </a:lnTo>
                  <a:lnTo>
                    <a:pt x="2654" y="353257"/>
                  </a:lnTo>
                  <a:lnTo>
                    <a:pt x="0" y="390906"/>
                  </a:lnTo>
                  <a:lnTo>
                    <a:pt x="2654" y="428554"/>
                  </a:lnTo>
                  <a:lnTo>
                    <a:pt x="23159" y="500648"/>
                  </a:lnTo>
                  <a:lnTo>
                    <a:pt x="40524" y="534766"/>
                  </a:lnTo>
                  <a:lnTo>
                    <a:pt x="62307" y="567381"/>
                  </a:lnTo>
                  <a:lnTo>
                    <a:pt x="88264" y="598327"/>
                  </a:lnTo>
                  <a:lnTo>
                    <a:pt x="118154" y="627442"/>
                  </a:lnTo>
                  <a:lnTo>
                    <a:pt x="151733" y="654561"/>
                  </a:lnTo>
                  <a:lnTo>
                    <a:pt x="188759" y="679521"/>
                  </a:lnTo>
                  <a:lnTo>
                    <a:pt x="228987" y="702158"/>
                  </a:lnTo>
                  <a:lnTo>
                    <a:pt x="272177" y="722308"/>
                  </a:lnTo>
                  <a:lnTo>
                    <a:pt x="318083" y="739807"/>
                  </a:lnTo>
                  <a:lnTo>
                    <a:pt x="366465" y="754492"/>
                  </a:lnTo>
                  <a:lnTo>
                    <a:pt x="417079" y="766198"/>
                  </a:lnTo>
                  <a:lnTo>
                    <a:pt x="469681" y="774763"/>
                  </a:lnTo>
                  <a:lnTo>
                    <a:pt x="524030" y="780022"/>
                  </a:lnTo>
                  <a:lnTo>
                    <a:pt x="579881" y="781812"/>
                  </a:lnTo>
                  <a:lnTo>
                    <a:pt x="635733" y="780022"/>
                  </a:lnTo>
                  <a:lnTo>
                    <a:pt x="690082" y="774763"/>
                  </a:lnTo>
                  <a:lnTo>
                    <a:pt x="742684" y="766198"/>
                  </a:lnTo>
                  <a:lnTo>
                    <a:pt x="793298" y="754492"/>
                  </a:lnTo>
                  <a:lnTo>
                    <a:pt x="841680" y="739807"/>
                  </a:lnTo>
                  <a:lnTo>
                    <a:pt x="887586" y="722308"/>
                  </a:lnTo>
                  <a:lnTo>
                    <a:pt x="930776" y="702158"/>
                  </a:lnTo>
                  <a:lnTo>
                    <a:pt x="971004" y="679521"/>
                  </a:lnTo>
                  <a:lnTo>
                    <a:pt x="1008030" y="654561"/>
                  </a:lnTo>
                  <a:lnTo>
                    <a:pt x="1041609" y="627442"/>
                  </a:lnTo>
                  <a:lnTo>
                    <a:pt x="1071499" y="598327"/>
                  </a:lnTo>
                  <a:lnTo>
                    <a:pt x="1097456" y="567381"/>
                  </a:lnTo>
                  <a:lnTo>
                    <a:pt x="1119239" y="534766"/>
                  </a:lnTo>
                  <a:lnTo>
                    <a:pt x="1136604" y="500648"/>
                  </a:lnTo>
                  <a:lnTo>
                    <a:pt x="1157109" y="428554"/>
                  </a:lnTo>
                  <a:lnTo>
                    <a:pt x="1159764" y="390906"/>
                  </a:lnTo>
                  <a:lnTo>
                    <a:pt x="1157109" y="353257"/>
                  </a:lnTo>
                  <a:lnTo>
                    <a:pt x="1136604" y="281163"/>
                  </a:lnTo>
                  <a:lnTo>
                    <a:pt x="1119239" y="247045"/>
                  </a:lnTo>
                  <a:lnTo>
                    <a:pt x="1097456" y="214430"/>
                  </a:lnTo>
                  <a:lnTo>
                    <a:pt x="1071499" y="183484"/>
                  </a:lnTo>
                  <a:lnTo>
                    <a:pt x="1041609" y="154369"/>
                  </a:lnTo>
                  <a:lnTo>
                    <a:pt x="1008030" y="127250"/>
                  </a:lnTo>
                  <a:lnTo>
                    <a:pt x="971004" y="102290"/>
                  </a:lnTo>
                  <a:lnTo>
                    <a:pt x="930776" y="79653"/>
                  </a:lnTo>
                  <a:lnTo>
                    <a:pt x="887586" y="59503"/>
                  </a:lnTo>
                  <a:lnTo>
                    <a:pt x="841680" y="42004"/>
                  </a:lnTo>
                  <a:lnTo>
                    <a:pt x="793298" y="27319"/>
                  </a:lnTo>
                  <a:lnTo>
                    <a:pt x="742684" y="15613"/>
                  </a:lnTo>
                  <a:lnTo>
                    <a:pt x="690082" y="7048"/>
                  </a:lnTo>
                  <a:lnTo>
                    <a:pt x="635733" y="1789"/>
                  </a:lnTo>
                  <a:lnTo>
                    <a:pt x="579881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41279" y="772668"/>
              <a:ext cx="1160145" cy="782320"/>
            </a:xfrm>
            <a:custGeom>
              <a:avLst/>
              <a:gdLst/>
              <a:ahLst/>
              <a:cxnLst/>
              <a:rect l="l" t="t" r="r" b="b"/>
              <a:pathLst>
                <a:path w="1160145" h="782319">
                  <a:moveTo>
                    <a:pt x="0" y="390906"/>
                  </a:moveTo>
                  <a:lnTo>
                    <a:pt x="10454" y="316622"/>
                  </a:lnTo>
                  <a:lnTo>
                    <a:pt x="40524" y="247045"/>
                  </a:lnTo>
                  <a:lnTo>
                    <a:pt x="62307" y="214430"/>
                  </a:lnTo>
                  <a:lnTo>
                    <a:pt x="88264" y="183484"/>
                  </a:lnTo>
                  <a:lnTo>
                    <a:pt x="118154" y="154369"/>
                  </a:lnTo>
                  <a:lnTo>
                    <a:pt x="151733" y="127250"/>
                  </a:lnTo>
                  <a:lnTo>
                    <a:pt x="188759" y="102290"/>
                  </a:lnTo>
                  <a:lnTo>
                    <a:pt x="228987" y="79653"/>
                  </a:lnTo>
                  <a:lnTo>
                    <a:pt x="272177" y="59503"/>
                  </a:lnTo>
                  <a:lnTo>
                    <a:pt x="318083" y="42004"/>
                  </a:lnTo>
                  <a:lnTo>
                    <a:pt x="366465" y="27319"/>
                  </a:lnTo>
                  <a:lnTo>
                    <a:pt x="417079" y="15613"/>
                  </a:lnTo>
                  <a:lnTo>
                    <a:pt x="469681" y="7048"/>
                  </a:lnTo>
                  <a:lnTo>
                    <a:pt x="524030" y="1789"/>
                  </a:lnTo>
                  <a:lnTo>
                    <a:pt x="579881" y="0"/>
                  </a:lnTo>
                  <a:lnTo>
                    <a:pt x="635733" y="1789"/>
                  </a:lnTo>
                  <a:lnTo>
                    <a:pt x="690082" y="7048"/>
                  </a:lnTo>
                  <a:lnTo>
                    <a:pt x="742684" y="15613"/>
                  </a:lnTo>
                  <a:lnTo>
                    <a:pt x="793298" y="27319"/>
                  </a:lnTo>
                  <a:lnTo>
                    <a:pt x="841680" y="42004"/>
                  </a:lnTo>
                  <a:lnTo>
                    <a:pt x="887586" y="59503"/>
                  </a:lnTo>
                  <a:lnTo>
                    <a:pt x="930776" y="79653"/>
                  </a:lnTo>
                  <a:lnTo>
                    <a:pt x="971004" y="102290"/>
                  </a:lnTo>
                  <a:lnTo>
                    <a:pt x="1008030" y="127250"/>
                  </a:lnTo>
                  <a:lnTo>
                    <a:pt x="1041609" y="154369"/>
                  </a:lnTo>
                  <a:lnTo>
                    <a:pt x="1071499" y="183484"/>
                  </a:lnTo>
                  <a:lnTo>
                    <a:pt x="1097456" y="214430"/>
                  </a:lnTo>
                  <a:lnTo>
                    <a:pt x="1119239" y="247045"/>
                  </a:lnTo>
                  <a:lnTo>
                    <a:pt x="1136604" y="281163"/>
                  </a:lnTo>
                  <a:lnTo>
                    <a:pt x="1157109" y="353257"/>
                  </a:lnTo>
                  <a:lnTo>
                    <a:pt x="1159764" y="390906"/>
                  </a:lnTo>
                  <a:lnTo>
                    <a:pt x="1157109" y="428554"/>
                  </a:lnTo>
                  <a:lnTo>
                    <a:pt x="1136604" y="500648"/>
                  </a:lnTo>
                  <a:lnTo>
                    <a:pt x="1119239" y="534766"/>
                  </a:lnTo>
                  <a:lnTo>
                    <a:pt x="1097456" y="567381"/>
                  </a:lnTo>
                  <a:lnTo>
                    <a:pt x="1071499" y="598327"/>
                  </a:lnTo>
                  <a:lnTo>
                    <a:pt x="1041609" y="627442"/>
                  </a:lnTo>
                  <a:lnTo>
                    <a:pt x="1008030" y="654561"/>
                  </a:lnTo>
                  <a:lnTo>
                    <a:pt x="971004" y="679521"/>
                  </a:lnTo>
                  <a:lnTo>
                    <a:pt x="930776" y="702158"/>
                  </a:lnTo>
                  <a:lnTo>
                    <a:pt x="887586" y="722308"/>
                  </a:lnTo>
                  <a:lnTo>
                    <a:pt x="841680" y="739807"/>
                  </a:lnTo>
                  <a:lnTo>
                    <a:pt x="793298" y="754492"/>
                  </a:lnTo>
                  <a:lnTo>
                    <a:pt x="742684" y="766198"/>
                  </a:lnTo>
                  <a:lnTo>
                    <a:pt x="690082" y="774763"/>
                  </a:lnTo>
                  <a:lnTo>
                    <a:pt x="635733" y="780022"/>
                  </a:lnTo>
                  <a:lnTo>
                    <a:pt x="579881" y="781812"/>
                  </a:lnTo>
                  <a:lnTo>
                    <a:pt x="524030" y="780022"/>
                  </a:lnTo>
                  <a:lnTo>
                    <a:pt x="469681" y="774763"/>
                  </a:lnTo>
                  <a:lnTo>
                    <a:pt x="417079" y="766198"/>
                  </a:lnTo>
                  <a:lnTo>
                    <a:pt x="366465" y="754492"/>
                  </a:lnTo>
                  <a:lnTo>
                    <a:pt x="318083" y="739807"/>
                  </a:lnTo>
                  <a:lnTo>
                    <a:pt x="272177" y="722308"/>
                  </a:lnTo>
                  <a:lnTo>
                    <a:pt x="228987" y="702158"/>
                  </a:lnTo>
                  <a:lnTo>
                    <a:pt x="188759" y="679521"/>
                  </a:lnTo>
                  <a:lnTo>
                    <a:pt x="151733" y="654561"/>
                  </a:lnTo>
                  <a:lnTo>
                    <a:pt x="118154" y="627442"/>
                  </a:lnTo>
                  <a:lnTo>
                    <a:pt x="88264" y="598327"/>
                  </a:lnTo>
                  <a:lnTo>
                    <a:pt x="62307" y="567381"/>
                  </a:lnTo>
                  <a:lnTo>
                    <a:pt x="40524" y="534766"/>
                  </a:lnTo>
                  <a:lnTo>
                    <a:pt x="23159" y="500648"/>
                  </a:lnTo>
                  <a:lnTo>
                    <a:pt x="2654" y="428554"/>
                  </a:lnTo>
                  <a:lnTo>
                    <a:pt x="0" y="390906"/>
                  </a:lnTo>
                  <a:close/>
                </a:path>
              </a:pathLst>
            </a:custGeom>
            <a:ln w="12699">
              <a:solidFill>
                <a:srgbClr val="555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505947" y="959611"/>
            <a:ext cx="633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5255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181618"/>
                </a:solidFill>
                <a:latin typeface="Calibri"/>
                <a:cs typeface="Calibri"/>
              </a:rPr>
              <a:t>CORE </a:t>
            </a:r>
            <a:r>
              <a:rPr sz="1200" spc="-10" dirty="0">
                <a:solidFill>
                  <a:srgbClr val="181618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380737"/>
            <a:ext cx="2671572" cy="400507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225793" y="1481658"/>
            <a:ext cx="5701665" cy="4000500"/>
            <a:chOff x="5713476" y="1982723"/>
            <a:chExt cx="5701665" cy="40005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3476" y="1982723"/>
              <a:ext cx="2667000" cy="4000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0476" y="3072383"/>
              <a:ext cx="3034283" cy="139903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69C02D-3701-66C4-BCA2-43109B2907AF}"/>
              </a:ext>
            </a:extLst>
          </p:cNvPr>
          <p:cNvSpPr txBox="1"/>
          <p:nvPr/>
        </p:nvSpPr>
        <p:spPr>
          <a:xfrm>
            <a:off x="304800" y="1524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Apron Options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178D94-A1BC-C0BE-DD9A-1BF042726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31" y="3399710"/>
            <a:ext cx="2714669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067425"/>
            <a:chOff x="0" y="0"/>
            <a:chExt cx="12192000" cy="6067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84732"/>
              <a:ext cx="3323843" cy="4782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7" y="0"/>
              <a:ext cx="12189460" cy="1287780"/>
            </a:xfrm>
            <a:custGeom>
              <a:avLst/>
              <a:gdLst/>
              <a:ahLst/>
              <a:cxnLst/>
              <a:rect l="l" t="t" r="r" b="b"/>
              <a:pathLst>
                <a:path w="12189460" h="1287780">
                  <a:moveTo>
                    <a:pt x="0" y="1287779"/>
                  </a:moveTo>
                  <a:lnTo>
                    <a:pt x="12188952" y="1287779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7779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87251" y="265811"/>
              <a:ext cx="143255" cy="147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104" y="239522"/>
              <a:ext cx="2184273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099672" y="6072632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4952" y="518159"/>
            <a:ext cx="3012948" cy="36652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37831" y="3419347"/>
            <a:ext cx="2694940" cy="48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Sweater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Blazer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117900</a:t>
            </a:r>
            <a:r>
              <a:rPr sz="1400" b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(30)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Light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Grey,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(33)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Charcoal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37831" y="4090161"/>
            <a:ext cx="1620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100%</a:t>
            </a:r>
            <a:r>
              <a:rPr sz="140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acrylic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Durapil™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37831" y="4516882"/>
            <a:ext cx="446151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Notched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collar,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hook/bar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single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closure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at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center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front,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¾-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length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sleeves,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lower</a:t>
            </a:r>
            <a:r>
              <a:rPr sz="1400" spc="-7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patch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pockets,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clean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edge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finish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at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opening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bottom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edge,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7831" y="5370703"/>
            <a:ext cx="36576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Misses’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XL,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Women’s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3XW,</a:t>
            </a:r>
            <a:r>
              <a:rPr sz="140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36441" y="3419347"/>
            <a:ext cx="2121535" cy="697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Open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Cardigan</a:t>
            </a:r>
            <a:r>
              <a:rPr sz="1600" b="1" spc="-1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Sweater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115853</a:t>
            </a:r>
            <a:r>
              <a:rPr sz="14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Navy,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Black,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(31)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Heather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6441" y="4303521"/>
            <a:ext cx="927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100%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acrylic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36441" y="4730241"/>
            <a:ext cx="3342004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Durapil™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Ultra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acrylic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yarn,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draped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open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neckline,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rib-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knit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finish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opening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and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bottom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36441" y="5584037"/>
            <a:ext cx="22371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4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4XL,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438131" y="5710428"/>
            <a:ext cx="2068195" cy="402590"/>
            <a:chOff x="9438131" y="5710428"/>
            <a:chExt cx="2068195" cy="40259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3055" y="5710428"/>
              <a:ext cx="467868" cy="4023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7979" y="5710428"/>
              <a:ext cx="467868" cy="402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4427" y="5710428"/>
              <a:ext cx="461772" cy="4023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8131" y="5710428"/>
              <a:ext cx="466344" cy="40233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468739" y="6072632"/>
            <a:ext cx="1471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1600" spc="409" dirty="0">
                <a:solidFill>
                  <a:srgbClr val="0D0A0D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(30/31)</a:t>
            </a:r>
            <a:r>
              <a:rPr sz="1600" spc="190" dirty="0">
                <a:solidFill>
                  <a:srgbClr val="0D0A0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561588" y="509016"/>
            <a:ext cx="3342640" cy="2974975"/>
            <a:chOff x="3561588" y="509016"/>
            <a:chExt cx="3342640" cy="297497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1588" y="509016"/>
              <a:ext cx="2756916" cy="297484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739383" y="2610611"/>
              <a:ext cx="1158240" cy="782320"/>
            </a:xfrm>
            <a:custGeom>
              <a:avLst/>
              <a:gdLst/>
              <a:ahLst/>
              <a:cxnLst/>
              <a:rect l="l" t="t" r="r" b="b"/>
              <a:pathLst>
                <a:path w="1158240" h="782320">
                  <a:moveTo>
                    <a:pt x="579119" y="0"/>
                  </a:moveTo>
                  <a:lnTo>
                    <a:pt x="523355" y="1789"/>
                  </a:lnTo>
                  <a:lnTo>
                    <a:pt x="469088" y="7048"/>
                  </a:lnTo>
                  <a:lnTo>
                    <a:pt x="416562" y="15613"/>
                  </a:lnTo>
                  <a:lnTo>
                    <a:pt x="366019" y="27319"/>
                  </a:lnTo>
                  <a:lnTo>
                    <a:pt x="317704" y="42004"/>
                  </a:lnTo>
                  <a:lnTo>
                    <a:pt x="271857" y="59503"/>
                  </a:lnTo>
                  <a:lnTo>
                    <a:pt x="228724" y="79653"/>
                  </a:lnTo>
                  <a:lnTo>
                    <a:pt x="188545" y="102290"/>
                  </a:lnTo>
                  <a:lnTo>
                    <a:pt x="151564" y="127250"/>
                  </a:lnTo>
                  <a:lnTo>
                    <a:pt x="118025" y="154369"/>
                  </a:lnTo>
                  <a:lnTo>
                    <a:pt x="88169" y="183484"/>
                  </a:lnTo>
                  <a:lnTo>
                    <a:pt x="62241" y="214430"/>
                  </a:lnTo>
                  <a:lnTo>
                    <a:pt x="40482" y="247045"/>
                  </a:lnTo>
                  <a:lnTo>
                    <a:pt x="23135" y="281163"/>
                  </a:lnTo>
                  <a:lnTo>
                    <a:pt x="2651" y="353257"/>
                  </a:lnTo>
                  <a:lnTo>
                    <a:pt x="0" y="390905"/>
                  </a:lnTo>
                  <a:lnTo>
                    <a:pt x="2651" y="428554"/>
                  </a:lnTo>
                  <a:lnTo>
                    <a:pt x="23135" y="500648"/>
                  </a:lnTo>
                  <a:lnTo>
                    <a:pt x="40482" y="534766"/>
                  </a:lnTo>
                  <a:lnTo>
                    <a:pt x="62241" y="567381"/>
                  </a:lnTo>
                  <a:lnTo>
                    <a:pt x="88169" y="598327"/>
                  </a:lnTo>
                  <a:lnTo>
                    <a:pt x="118025" y="627442"/>
                  </a:lnTo>
                  <a:lnTo>
                    <a:pt x="151564" y="654561"/>
                  </a:lnTo>
                  <a:lnTo>
                    <a:pt x="188545" y="679521"/>
                  </a:lnTo>
                  <a:lnTo>
                    <a:pt x="228724" y="702158"/>
                  </a:lnTo>
                  <a:lnTo>
                    <a:pt x="271857" y="722308"/>
                  </a:lnTo>
                  <a:lnTo>
                    <a:pt x="317704" y="739807"/>
                  </a:lnTo>
                  <a:lnTo>
                    <a:pt x="366019" y="754492"/>
                  </a:lnTo>
                  <a:lnTo>
                    <a:pt x="416562" y="766198"/>
                  </a:lnTo>
                  <a:lnTo>
                    <a:pt x="469088" y="774763"/>
                  </a:lnTo>
                  <a:lnTo>
                    <a:pt x="523355" y="780022"/>
                  </a:lnTo>
                  <a:lnTo>
                    <a:pt x="579119" y="781812"/>
                  </a:lnTo>
                  <a:lnTo>
                    <a:pt x="634884" y="780022"/>
                  </a:lnTo>
                  <a:lnTo>
                    <a:pt x="689151" y="774763"/>
                  </a:lnTo>
                  <a:lnTo>
                    <a:pt x="741677" y="766198"/>
                  </a:lnTo>
                  <a:lnTo>
                    <a:pt x="792220" y="754492"/>
                  </a:lnTo>
                  <a:lnTo>
                    <a:pt x="840535" y="739807"/>
                  </a:lnTo>
                  <a:lnTo>
                    <a:pt x="886382" y="722308"/>
                  </a:lnTo>
                  <a:lnTo>
                    <a:pt x="929515" y="702158"/>
                  </a:lnTo>
                  <a:lnTo>
                    <a:pt x="969694" y="679521"/>
                  </a:lnTo>
                  <a:lnTo>
                    <a:pt x="1006675" y="654561"/>
                  </a:lnTo>
                  <a:lnTo>
                    <a:pt x="1040214" y="627442"/>
                  </a:lnTo>
                  <a:lnTo>
                    <a:pt x="1070070" y="598327"/>
                  </a:lnTo>
                  <a:lnTo>
                    <a:pt x="1095998" y="567381"/>
                  </a:lnTo>
                  <a:lnTo>
                    <a:pt x="1117757" y="534766"/>
                  </a:lnTo>
                  <a:lnTo>
                    <a:pt x="1135104" y="500648"/>
                  </a:lnTo>
                  <a:lnTo>
                    <a:pt x="1155588" y="428554"/>
                  </a:lnTo>
                  <a:lnTo>
                    <a:pt x="1158239" y="390905"/>
                  </a:lnTo>
                  <a:lnTo>
                    <a:pt x="1155588" y="353257"/>
                  </a:lnTo>
                  <a:lnTo>
                    <a:pt x="1135104" y="281163"/>
                  </a:lnTo>
                  <a:lnTo>
                    <a:pt x="1117757" y="247045"/>
                  </a:lnTo>
                  <a:lnTo>
                    <a:pt x="1095998" y="214430"/>
                  </a:lnTo>
                  <a:lnTo>
                    <a:pt x="1070070" y="183484"/>
                  </a:lnTo>
                  <a:lnTo>
                    <a:pt x="1040214" y="154369"/>
                  </a:lnTo>
                  <a:lnTo>
                    <a:pt x="1006675" y="127250"/>
                  </a:lnTo>
                  <a:lnTo>
                    <a:pt x="969694" y="102290"/>
                  </a:lnTo>
                  <a:lnTo>
                    <a:pt x="929515" y="79653"/>
                  </a:lnTo>
                  <a:lnTo>
                    <a:pt x="886382" y="59503"/>
                  </a:lnTo>
                  <a:lnTo>
                    <a:pt x="840535" y="42004"/>
                  </a:lnTo>
                  <a:lnTo>
                    <a:pt x="792220" y="27319"/>
                  </a:lnTo>
                  <a:lnTo>
                    <a:pt x="741677" y="15613"/>
                  </a:lnTo>
                  <a:lnTo>
                    <a:pt x="689151" y="7048"/>
                  </a:lnTo>
                  <a:lnTo>
                    <a:pt x="634884" y="1789"/>
                  </a:lnTo>
                  <a:lnTo>
                    <a:pt x="579119" y="0"/>
                  </a:lnTo>
                  <a:close/>
                </a:path>
              </a:pathLst>
            </a:custGeom>
            <a:solidFill>
              <a:srgbClr val="DBB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39383" y="2610611"/>
              <a:ext cx="1158240" cy="782320"/>
            </a:xfrm>
            <a:custGeom>
              <a:avLst/>
              <a:gdLst/>
              <a:ahLst/>
              <a:cxnLst/>
              <a:rect l="l" t="t" r="r" b="b"/>
              <a:pathLst>
                <a:path w="1158240" h="782320">
                  <a:moveTo>
                    <a:pt x="0" y="390905"/>
                  </a:moveTo>
                  <a:lnTo>
                    <a:pt x="10444" y="316622"/>
                  </a:lnTo>
                  <a:lnTo>
                    <a:pt x="40482" y="247045"/>
                  </a:lnTo>
                  <a:lnTo>
                    <a:pt x="62241" y="214430"/>
                  </a:lnTo>
                  <a:lnTo>
                    <a:pt x="88169" y="183484"/>
                  </a:lnTo>
                  <a:lnTo>
                    <a:pt x="118025" y="154369"/>
                  </a:lnTo>
                  <a:lnTo>
                    <a:pt x="151564" y="127250"/>
                  </a:lnTo>
                  <a:lnTo>
                    <a:pt x="188545" y="102290"/>
                  </a:lnTo>
                  <a:lnTo>
                    <a:pt x="228724" y="79653"/>
                  </a:lnTo>
                  <a:lnTo>
                    <a:pt x="271857" y="59503"/>
                  </a:lnTo>
                  <a:lnTo>
                    <a:pt x="317704" y="42004"/>
                  </a:lnTo>
                  <a:lnTo>
                    <a:pt x="366019" y="27319"/>
                  </a:lnTo>
                  <a:lnTo>
                    <a:pt x="416562" y="15613"/>
                  </a:lnTo>
                  <a:lnTo>
                    <a:pt x="469088" y="7048"/>
                  </a:lnTo>
                  <a:lnTo>
                    <a:pt x="523355" y="1789"/>
                  </a:lnTo>
                  <a:lnTo>
                    <a:pt x="579119" y="0"/>
                  </a:lnTo>
                  <a:lnTo>
                    <a:pt x="634884" y="1789"/>
                  </a:lnTo>
                  <a:lnTo>
                    <a:pt x="689151" y="7048"/>
                  </a:lnTo>
                  <a:lnTo>
                    <a:pt x="741677" y="15613"/>
                  </a:lnTo>
                  <a:lnTo>
                    <a:pt x="792220" y="27319"/>
                  </a:lnTo>
                  <a:lnTo>
                    <a:pt x="840535" y="42004"/>
                  </a:lnTo>
                  <a:lnTo>
                    <a:pt x="886382" y="59503"/>
                  </a:lnTo>
                  <a:lnTo>
                    <a:pt x="929515" y="79653"/>
                  </a:lnTo>
                  <a:lnTo>
                    <a:pt x="969694" y="102290"/>
                  </a:lnTo>
                  <a:lnTo>
                    <a:pt x="1006675" y="127250"/>
                  </a:lnTo>
                  <a:lnTo>
                    <a:pt x="1040214" y="154369"/>
                  </a:lnTo>
                  <a:lnTo>
                    <a:pt x="1070070" y="183484"/>
                  </a:lnTo>
                  <a:lnTo>
                    <a:pt x="1095998" y="214430"/>
                  </a:lnTo>
                  <a:lnTo>
                    <a:pt x="1117757" y="247045"/>
                  </a:lnTo>
                  <a:lnTo>
                    <a:pt x="1135104" y="281163"/>
                  </a:lnTo>
                  <a:lnTo>
                    <a:pt x="1155588" y="353257"/>
                  </a:lnTo>
                  <a:lnTo>
                    <a:pt x="1158239" y="390905"/>
                  </a:lnTo>
                  <a:lnTo>
                    <a:pt x="1155588" y="428554"/>
                  </a:lnTo>
                  <a:lnTo>
                    <a:pt x="1135104" y="500648"/>
                  </a:lnTo>
                  <a:lnTo>
                    <a:pt x="1117757" y="534766"/>
                  </a:lnTo>
                  <a:lnTo>
                    <a:pt x="1095998" y="567381"/>
                  </a:lnTo>
                  <a:lnTo>
                    <a:pt x="1070070" y="598327"/>
                  </a:lnTo>
                  <a:lnTo>
                    <a:pt x="1040214" y="627442"/>
                  </a:lnTo>
                  <a:lnTo>
                    <a:pt x="1006675" y="654561"/>
                  </a:lnTo>
                  <a:lnTo>
                    <a:pt x="969694" y="679521"/>
                  </a:lnTo>
                  <a:lnTo>
                    <a:pt x="929515" y="702158"/>
                  </a:lnTo>
                  <a:lnTo>
                    <a:pt x="886382" y="722308"/>
                  </a:lnTo>
                  <a:lnTo>
                    <a:pt x="840535" y="739807"/>
                  </a:lnTo>
                  <a:lnTo>
                    <a:pt x="792220" y="754492"/>
                  </a:lnTo>
                  <a:lnTo>
                    <a:pt x="741677" y="766198"/>
                  </a:lnTo>
                  <a:lnTo>
                    <a:pt x="689151" y="774763"/>
                  </a:lnTo>
                  <a:lnTo>
                    <a:pt x="634884" y="780022"/>
                  </a:lnTo>
                  <a:lnTo>
                    <a:pt x="579119" y="781812"/>
                  </a:lnTo>
                  <a:lnTo>
                    <a:pt x="523355" y="780022"/>
                  </a:lnTo>
                  <a:lnTo>
                    <a:pt x="469088" y="774763"/>
                  </a:lnTo>
                  <a:lnTo>
                    <a:pt x="416562" y="766198"/>
                  </a:lnTo>
                  <a:lnTo>
                    <a:pt x="366019" y="754492"/>
                  </a:lnTo>
                  <a:lnTo>
                    <a:pt x="317704" y="739807"/>
                  </a:lnTo>
                  <a:lnTo>
                    <a:pt x="271857" y="722308"/>
                  </a:lnTo>
                  <a:lnTo>
                    <a:pt x="228724" y="702158"/>
                  </a:lnTo>
                  <a:lnTo>
                    <a:pt x="188545" y="679521"/>
                  </a:lnTo>
                  <a:lnTo>
                    <a:pt x="151564" y="654561"/>
                  </a:lnTo>
                  <a:lnTo>
                    <a:pt x="118025" y="627442"/>
                  </a:lnTo>
                  <a:lnTo>
                    <a:pt x="88169" y="598327"/>
                  </a:lnTo>
                  <a:lnTo>
                    <a:pt x="62241" y="567381"/>
                  </a:lnTo>
                  <a:lnTo>
                    <a:pt x="40482" y="534766"/>
                  </a:lnTo>
                  <a:lnTo>
                    <a:pt x="23135" y="500648"/>
                  </a:lnTo>
                  <a:lnTo>
                    <a:pt x="2651" y="428554"/>
                  </a:lnTo>
                  <a:lnTo>
                    <a:pt x="0" y="390905"/>
                  </a:lnTo>
                  <a:close/>
                </a:path>
              </a:pathLst>
            </a:custGeom>
            <a:ln w="12699">
              <a:solidFill>
                <a:srgbClr val="555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003163" y="2644902"/>
            <a:ext cx="63309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181618"/>
                </a:solidFill>
                <a:latin typeface="Calibri"/>
                <a:cs typeface="Calibri"/>
              </a:rPr>
              <a:t>CORE </a:t>
            </a:r>
            <a:r>
              <a:rPr sz="1200" spc="-10" dirty="0">
                <a:solidFill>
                  <a:srgbClr val="181618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  <a:p>
            <a:pPr marL="65405" marR="59690" algn="ctr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181618"/>
                </a:solidFill>
                <a:latin typeface="Calibri"/>
                <a:cs typeface="Calibri"/>
              </a:rPr>
              <a:t>(Navy</a:t>
            </a:r>
            <a:r>
              <a:rPr sz="1000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81618"/>
                </a:solidFill>
                <a:latin typeface="Calibri"/>
                <a:cs typeface="Calibri"/>
              </a:rPr>
              <a:t>not</a:t>
            </a:r>
            <a:r>
              <a:rPr sz="1000" spc="-10" dirty="0">
                <a:solidFill>
                  <a:srgbClr val="181618"/>
                </a:solidFill>
                <a:latin typeface="Calibri"/>
                <a:cs typeface="Calibri"/>
              </a:rPr>
              <a:t> included)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498" y="42671"/>
            <a:ext cx="12189460" cy="3864863"/>
            <a:chOff x="3047" y="0"/>
            <a:chExt cx="12189460" cy="3864863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0299" y="265811"/>
              <a:ext cx="137159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184273" cy="592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5983" y="1453896"/>
              <a:ext cx="2001012" cy="23423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3119" y="1370075"/>
              <a:ext cx="2513076" cy="249478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269228" y="3976496"/>
            <a:ext cx="1997710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4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Cardigan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116647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(30)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Grey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Heather,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(63)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Camel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69228" y="4741926"/>
            <a:ext cx="2074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55%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acrylic/23%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wool/22%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nylon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69228" y="5107685"/>
            <a:ext cx="1548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¾ Sleeve,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forward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raised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seam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detail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down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69228" y="5656275"/>
            <a:ext cx="18630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Women’s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1XW- 4XW,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86215" y="3976496"/>
            <a:ext cx="1784985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Zip</a:t>
            </a:r>
            <a:r>
              <a:rPr sz="14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Front</a:t>
            </a:r>
            <a:r>
              <a:rPr sz="1400" b="1" spc="-6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Cardigan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116648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(20)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Navy,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Black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86215" y="4558665"/>
            <a:ext cx="1452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80%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viscose/20%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nylon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86215" y="4924805"/>
            <a:ext cx="1931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¾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Sleeve,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forward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raised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seam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detail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down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86215" y="5473395"/>
            <a:ext cx="18630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Women’s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1XW- 4XW,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3A4B57-B44E-44FC-0672-FD190163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5" y="1691613"/>
            <a:ext cx="2184274" cy="347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258E591-DC43-17FE-1A95-579DC6FB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01" y="1881256"/>
            <a:ext cx="2303592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8A816B-D05A-19E5-1FE3-BA201511538E}"/>
              </a:ext>
            </a:extLst>
          </p:cNvPr>
          <p:cNvSpPr txBox="1"/>
          <p:nvPr/>
        </p:nvSpPr>
        <p:spPr>
          <a:xfrm>
            <a:off x="762000" y="5315965"/>
            <a:ext cx="42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Zip front sweater:  available in Navy, light grey and black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59" y="4864608"/>
            <a:ext cx="1110996" cy="11338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4" name="object 4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88775" y="265811"/>
              <a:ext cx="140207" cy="147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104" y="239522"/>
              <a:ext cx="3483229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65597" y="1303781"/>
            <a:ext cx="6842759" cy="3674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Printed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–</a:t>
            </a:r>
            <a:r>
              <a:rPr sz="1600" b="1" spc="-3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Men's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117589</a:t>
            </a:r>
            <a:r>
              <a:rPr sz="1400" b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Blue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Geo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Print,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(22)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Blue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Floral</a:t>
            </a:r>
            <a:r>
              <a:rPr sz="1400" spc="-6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Print,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(90)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Black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Geo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Print,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Black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Floral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Print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60%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cotton/40%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Shirt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stand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on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stand,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Removable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stays,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Center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6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placket,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Long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double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pleat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at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cuff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seam,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2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adjustable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rounded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corner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cuffs,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has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doghouse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placket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button,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yoke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pleats,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Felled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seam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at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seam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/sleeve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inseams,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Extra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buttons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 attached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-2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total,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one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of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each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size,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Extra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stays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included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Men’s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4XL,</a:t>
            </a:r>
            <a:r>
              <a:rPr sz="1400" i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Printed</a:t>
            </a:r>
            <a:r>
              <a:rPr sz="1600" b="1" spc="-3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–</a:t>
            </a:r>
            <a:r>
              <a:rPr sz="16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Women's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117590</a:t>
            </a:r>
            <a:r>
              <a:rPr sz="1400" b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(20)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Blue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Geo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Print,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(22)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Blue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Floral</a:t>
            </a:r>
            <a:r>
              <a:rPr sz="1400" spc="-6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Print,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(90)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Black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Geo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Print,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(35)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Black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Floral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Print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60%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cotton/40%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polyester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81031" y="5650991"/>
            <a:ext cx="518159" cy="457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76916" y="5650991"/>
            <a:ext cx="518159" cy="4571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67159" y="5650991"/>
            <a:ext cx="518159" cy="4571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72800" y="5650991"/>
            <a:ext cx="518159" cy="4571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165597" y="5165852"/>
            <a:ext cx="6838950" cy="1179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Shirt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stand,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placket,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bust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darts,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yoke,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Long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sleeve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doghouse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placket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closure,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Adjustable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cuff,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waist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darts,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slits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Women’s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XL,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4XW,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tabLst>
                <a:tab pos="568960" algn="l"/>
                <a:tab pos="1180465" algn="l"/>
                <a:tab pos="1783080" algn="l"/>
              </a:tabLst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(20)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(22)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(90)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6220" y="1444752"/>
            <a:ext cx="4849495" cy="4554220"/>
            <a:chOff x="236220" y="1444752"/>
            <a:chExt cx="4849495" cy="455422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220" y="1444752"/>
              <a:ext cx="2795016" cy="38557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4260" y="1661160"/>
              <a:ext cx="1089660" cy="11125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7067" y="2001012"/>
              <a:ext cx="3398520" cy="399745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875282" y="5882132"/>
            <a:ext cx="15297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564B56"/>
                </a:solidFill>
                <a:latin typeface="Calibri"/>
                <a:cs typeface="Calibri"/>
              </a:rPr>
              <a:t>*Enlarged</a:t>
            </a:r>
            <a:r>
              <a:rPr sz="11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564B56"/>
                </a:solidFill>
                <a:latin typeface="Calibri"/>
                <a:cs typeface="Calibri"/>
              </a:rPr>
              <a:t>to</a:t>
            </a:r>
            <a:r>
              <a:rPr sz="11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564B56"/>
                </a:solidFill>
                <a:latin typeface="Calibri"/>
                <a:cs typeface="Calibri"/>
              </a:rPr>
              <a:t>show</a:t>
            </a:r>
            <a:r>
              <a:rPr sz="11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564B56"/>
                </a:solidFill>
                <a:latin typeface="Calibri"/>
                <a:cs typeface="Calibri"/>
              </a:rPr>
              <a:t>pattern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1104" y="1444752"/>
            <a:ext cx="7950200" cy="5119370"/>
            <a:chOff x="451104" y="1444752"/>
            <a:chExt cx="7950200" cy="5119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04" y="1444752"/>
              <a:ext cx="2543556" cy="3803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5392" y="2732532"/>
              <a:ext cx="2356104" cy="363016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6" name="object 6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02491" y="265811"/>
              <a:ext cx="112775" cy="1478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104" y="239522"/>
              <a:ext cx="2509901" cy="592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4002" y="239522"/>
              <a:ext cx="2455926" cy="5928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658992" y="1524127"/>
            <a:ext cx="5686425" cy="4465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Chambray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118350</a:t>
            </a:r>
            <a:r>
              <a:rPr sz="1400" b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(22)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Cobalt,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(25)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Indigo,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(31)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Pewter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60%</a:t>
            </a:r>
            <a:r>
              <a:rPr sz="1400" i="1" spc="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cotton/38%</a:t>
            </a:r>
            <a:r>
              <a:rPr sz="1400" i="1" spc="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Tencel/2%</a:t>
            </a:r>
            <a:r>
              <a:rPr sz="140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spandex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Button-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down</a:t>
            </a:r>
            <a:r>
              <a:rPr sz="1400" spc="-6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shirt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stand,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Button-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placket,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Wearer’s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left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chest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pocket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Double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layer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yoke,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Long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sleeves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bound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vent,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Single</a:t>
            </a:r>
            <a:r>
              <a:rPr sz="1400" spc="-6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pleat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at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sleeves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6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2-button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adjustable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cuffs,</a:t>
            </a:r>
            <a:r>
              <a:rPr sz="1400" spc="-6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Curved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hem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Men’s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5XL,</a:t>
            </a:r>
            <a:r>
              <a:rPr sz="140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Chambray</a:t>
            </a:r>
            <a:r>
              <a:rPr sz="1600" b="1" spc="-4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dirty="0">
                <a:solidFill>
                  <a:srgbClr val="767070"/>
                </a:solidFill>
                <a:latin typeface="Calibri"/>
                <a:cs typeface="Calibri"/>
              </a:rPr>
              <a:t>118349</a:t>
            </a:r>
            <a:r>
              <a:rPr sz="1400" b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(22)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Cobalt,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(25)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Indigo,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(31)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Pewter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60%</a:t>
            </a:r>
            <a:r>
              <a:rPr sz="1400" i="1" spc="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cotton/38%</a:t>
            </a:r>
            <a:r>
              <a:rPr sz="1400" i="1" spc="1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Tencel/2%</a:t>
            </a:r>
            <a:r>
              <a:rPr sz="1400" i="1" spc="-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spandex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Shirt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collar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stand,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front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placket,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bust</a:t>
            </a:r>
            <a:endParaRPr sz="1400">
              <a:latin typeface="Calibri"/>
              <a:cs typeface="Calibri"/>
            </a:endParaRPr>
          </a:p>
          <a:p>
            <a:pPr marL="12700" marR="826769">
              <a:lnSpc>
                <a:spcPct val="100000"/>
              </a:lnSpc>
            </a:pP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waist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darts,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Back</a:t>
            </a:r>
            <a:r>
              <a:rPr sz="1400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yoke,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Adjustable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sleeve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tab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with</a:t>
            </a:r>
            <a:r>
              <a:rPr sz="1400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button, Adjustable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button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 cuff,</a:t>
            </a:r>
            <a:r>
              <a:rPr sz="1400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Side</a:t>
            </a:r>
            <a:r>
              <a:rPr sz="1400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slits,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Shirt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tail</a:t>
            </a:r>
            <a:r>
              <a:rPr sz="1400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shaped</a:t>
            </a:r>
            <a:r>
              <a:rPr sz="1400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hem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Misses</a:t>
            </a:r>
            <a:r>
              <a:rPr sz="1400" i="1" spc="-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XL,</a:t>
            </a:r>
            <a:r>
              <a:rPr sz="1400" i="1" spc="-5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Women’s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767070"/>
                </a:solidFill>
                <a:latin typeface="Calibri"/>
                <a:cs typeface="Calibri"/>
              </a:rPr>
              <a:t>1XW-</a:t>
            </a:r>
            <a:r>
              <a:rPr sz="1400" i="1" spc="-25" dirty="0">
                <a:solidFill>
                  <a:srgbClr val="767070"/>
                </a:solidFill>
                <a:latin typeface="Calibri"/>
                <a:cs typeface="Calibri"/>
              </a:rPr>
              <a:t>4XW,</a:t>
            </a:r>
            <a:r>
              <a:rPr sz="1400" i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767070"/>
                </a:solidFill>
                <a:latin typeface="Calibri"/>
                <a:cs typeface="Calibri"/>
              </a:rPr>
              <a:t>Machine</a:t>
            </a:r>
            <a:r>
              <a:rPr sz="1400" i="1" spc="-20" dirty="0">
                <a:solidFill>
                  <a:srgbClr val="767070"/>
                </a:solidFill>
                <a:latin typeface="Calibri"/>
                <a:cs typeface="Calibri"/>
              </a:rPr>
              <a:t> 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55883" y="5992469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66044" y="5996127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61852" y="5989116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(31)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01528" y="5594603"/>
            <a:ext cx="441959" cy="40233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07495" y="5594603"/>
            <a:ext cx="443483" cy="40233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95559" y="5594603"/>
            <a:ext cx="441959" cy="4023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558280"/>
            <a:chOff x="0" y="0"/>
            <a:chExt cx="12192000" cy="655828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85727" y="265811"/>
              <a:ext cx="146303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1104900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9024" y="239522"/>
              <a:ext cx="374903" cy="592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6425" y="239522"/>
              <a:ext cx="1677035" cy="592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3939" y="239522"/>
              <a:ext cx="2455926" cy="592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168908"/>
              <a:ext cx="3989832" cy="43997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4139" y="2048255"/>
              <a:ext cx="2763012" cy="450951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401183" y="1317117"/>
            <a:ext cx="6243320" cy="421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Mini-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Check</a:t>
            </a:r>
            <a:r>
              <a:rPr sz="16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118248</a:t>
            </a:r>
            <a:r>
              <a:rPr sz="14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(29)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Purple,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(61)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Oat,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(32)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Grey,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Cobalt,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(15)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Red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63%</a:t>
            </a:r>
            <a:r>
              <a:rPr sz="1400" i="1" spc="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polyester/33%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cotton/4% spandex</a:t>
            </a:r>
            <a:endParaRPr sz="1400">
              <a:latin typeface="Calibri"/>
              <a:cs typeface="Calibri"/>
            </a:endParaRPr>
          </a:p>
          <a:p>
            <a:pPr marL="12700" marR="197485" algn="just">
              <a:lnSpc>
                <a:spcPct val="100000"/>
              </a:lnSpc>
              <a:spcBef>
                <a:spcPts val="1685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Spread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stand,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Removable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stays,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Long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pleat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at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cuff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seam,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tab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2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rounded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corner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cuffs,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has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bound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placket,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pleats,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tail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shaped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hem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680"/>
              </a:spcBef>
            </a:pP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Men’s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5XL,</a:t>
            </a:r>
            <a:r>
              <a:rPr sz="14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Mini-</a:t>
            </a:r>
            <a:r>
              <a:rPr sz="1600" b="1" dirty="0">
                <a:solidFill>
                  <a:srgbClr val="181618"/>
                </a:solidFill>
                <a:latin typeface="Calibri"/>
                <a:cs typeface="Calibri"/>
              </a:rPr>
              <a:t>Check</a:t>
            </a:r>
            <a:r>
              <a:rPr sz="1600" b="1" spc="-2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564B56"/>
                </a:solidFill>
                <a:latin typeface="Calibri"/>
                <a:cs typeface="Calibri"/>
              </a:rPr>
              <a:t>118249</a:t>
            </a:r>
            <a:r>
              <a:rPr sz="14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(29)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Purple,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(61)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Oat,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(32)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Grey,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(21)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Cobalt,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(15)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Red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68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63%</a:t>
            </a:r>
            <a:r>
              <a:rPr sz="1400" i="1" spc="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polyester/33% cotton/4%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spandex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85"/>
              </a:spcBef>
            </a:pP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stand,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Removeable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stays,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front</a:t>
            </a:r>
            <a:r>
              <a:rPr sz="14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placket,</a:t>
            </a:r>
            <a:r>
              <a:rPr sz="14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bust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and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waist</a:t>
            </a:r>
            <a:r>
              <a:rPr sz="14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darts,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Back</a:t>
            </a:r>
            <a:r>
              <a:rPr sz="14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yoke,</a:t>
            </a:r>
            <a:r>
              <a:rPr sz="14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tab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button,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button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64B56"/>
                </a:solidFill>
                <a:latin typeface="Calibri"/>
                <a:cs typeface="Calibri"/>
              </a:rPr>
              <a:t>cuff,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Side</a:t>
            </a:r>
            <a:r>
              <a:rPr sz="14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slits,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4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tail</a:t>
            </a:r>
            <a:r>
              <a:rPr sz="14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564B56"/>
                </a:solidFill>
                <a:latin typeface="Calibri"/>
                <a:cs typeface="Calibri"/>
              </a:rPr>
              <a:t>shaped</a:t>
            </a:r>
            <a:r>
              <a:rPr sz="1400" spc="-25" dirty="0">
                <a:solidFill>
                  <a:srgbClr val="564B56"/>
                </a:solidFill>
                <a:latin typeface="Calibri"/>
                <a:cs typeface="Calibri"/>
              </a:rPr>
              <a:t> hem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01183" y="5720283"/>
            <a:ext cx="250253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Misses</a:t>
            </a:r>
            <a:r>
              <a:rPr sz="14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4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Women’s</a:t>
            </a:r>
            <a:r>
              <a:rPr sz="1400" i="1" spc="-10" dirty="0">
                <a:solidFill>
                  <a:srgbClr val="564B56"/>
                </a:solidFill>
                <a:latin typeface="Calibri"/>
                <a:cs typeface="Calibri"/>
              </a:rPr>
              <a:t> 1XW-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4XW,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4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84056" y="5969000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(15)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34547" y="5969000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(32)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84383" y="5969000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(29)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4219" y="5969000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(21)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84711" y="5969000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D0A0D"/>
                </a:solidFill>
                <a:latin typeface="Calibri"/>
                <a:cs typeface="Calibri"/>
              </a:rPr>
              <a:t>(61)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052559" y="5562600"/>
            <a:ext cx="2647315" cy="403860"/>
            <a:chOff x="9052559" y="5562600"/>
            <a:chExt cx="2647315" cy="40386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52559" y="5562600"/>
              <a:ext cx="457200" cy="402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99675" y="5562600"/>
              <a:ext cx="455675" cy="4038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87811" y="5562600"/>
              <a:ext cx="452627" cy="4023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30355" y="5562600"/>
              <a:ext cx="469392" cy="4023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45267" y="5562600"/>
              <a:ext cx="452627" cy="402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0"/>
            <a:ext cx="12189460" cy="1280160"/>
            <a:chOff x="3047" y="0"/>
            <a:chExt cx="12189460" cy="1280160"/>
          </a:xfrm>
        </p:grpSpPr>
        <p:sp>
          <p:nvSpPr>
            <p:cNvPr id="3" name="object 3"/>
            <p:cNvSpPr/>
            <p:nvPr/>
          </p:nvSpPr>
          <p:spPr>
            <a:xfrm>
              <a:off x="3047" y="0"/>
              <a:ext cx="12189460" cy="1280160"/>
            </a:xfrm>
            <a:custGeom>
              <a:avLst/>
              <a:gdLst/>
              <a:ahLst/>
              <a:cxnLst/>
              <a:rect l="l" t="t" r="r" b="b"/>
              <a:pathLst>
                <a:path w="12189460" h="1280160">
                  <a:moveTo>
                    <a:pt x="0" y="1280160"/>
                  </a:moveTo>
                  <a:lnTo>
                    <a:pt x="12188952" y="128016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E9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88775" y="265811"/>
              <a:ext cx="140207" cy="1478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104" y="239522"/>
              <a:ext cx="2739517" cy="5928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8990" y="239522"/>
              <a:ext cx="2455926" cy="5928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197977" y="3278504"/>
            <a:ext cx="3094990" cy="607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Solid</a:t>
            </a:r>
            <a:r>
              <a:rPr sz="14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Poplin</a:t>
            </a:r>
            <a:r>
              <a:rPr sz="1400" b="1" spc="-55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Blouse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115852</a:t>
            </a:r>
            <a:r>
              <a:rPr sz="1200" b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(00)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White,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(23)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Light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(27)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Lavender,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(31)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Silver,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Charcoal,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Black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977" y="4043933"/>
            <a:ext cx="16440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60%</a:t>
            </a:r>
            <a:r>
              <a:rPr sz="1200" i="1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cotton/40%</a:t>
            </a:r>
            <a:r>
              <a:rPr sz="12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97977" y="4409694"/>
            <a:ext cx="38658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Modern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fit,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200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removable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stays,</a:t>
            </a:r>
            <a:r>
              <a:rPr sz="1200" spc="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cuffs,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Shirttail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buttons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stays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included,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97977" y="5141214"/>
            <a:ext cx="31305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(Updated</a:t>
            </a:r>
            <a:r>
              <a:rPr sz="1200" i="1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Design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Collective</a:t>
            </a:r>
            <a:r>
              <a:rPr sz="1200" i="1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sizing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from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115263):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Misses’</a:t>
            </a:r>
            <a:r>
              <a:rPr sz="1200" i="1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XS-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XL,</a:t>
            </a:r>
            <a:r>
              <a:rPr sz="1200" i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Women’s</a:t>
            </a:r>
            <a:r>
              <a:rPr sz="12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1XW-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4XW,</a:t>
            </a:r>
            <a:r>
              <a:rPr sz="1200" i="1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18347" y="5763767"/>
            <a:ext cx="3792220" cy="398145"/>
            <a:chOff x="8118347" y="5763767"/>
            <a:chExt cx="3792220" cy="39814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91087" y="5763767"/>
              <a:ext cx="440435" cy="3977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9503" y="5763767"/>
              <a:ext cx="440435" cy="3931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55479" y="5763767"/>
              <a:ext cx="435864" cy="3931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78467" y="5763767"/>
              <a:ext cx="435864" cy="3931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74195" y="5763767"/>
              <a:ext cx="435864" cy="3901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18347" y="5763767"/>
              <a:ext cx="440435" cy="39166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123680" y="6116218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(23)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55685" y="6111341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(00)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34016" y="5763767"/>
            <a:ext cx="434340" cy="39319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17864" y="835152"/>
            <a:ext cx="2264664" cy="250393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562335" y="6111341"/>
            <a:ext cx="1303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79425" algn="l"/>
                <a:tab pos="963294" algn="l"/>
              </a:tabLst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(33)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(35)</a:t>
            </a:r>
            <a:r>
              <a:rPr sz="1600" dirty="0">
                <a:solidFill>
                  <a:srgbClr val="0D0A0D"/>
                </a:solidFill>
                <a:latin typeface="Calibri"/>
                <a:cs typeface="Calibri"/>
              </a:rPr>
              <a:t>	</a:t>
            </a: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(80)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94850" y="6122009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(27)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71861" y="6107988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(31)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3604" y="3376040"/>
            <a:ext cx="4925695" cy="607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Solid</a:t>
            </a:r>
            <a:r>
              <a:rPr sz="1400" b="1" spc="-4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Poplin</a:t>
            </a:r>
            <a:r>
              <a:rPr sz="14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81618"/>
                </a:solidFill>
                <a:latin typeface="Calibri"/>
                <a:cs typeface="Calibri"/>
              </a:rPr>
              <a:t>Dress</a:t>
            </a:r>
            <a:r>
              <a:rPr sz="1400" b="1" spc="-50" dirty="0">
                <a:solidFill>
                  <a:srgbClr val="18161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81618"/>
                </a:solidFill>
                <a:latin typeface="Calibri"/>
                <a:cs typeface="Calibri"/>
              </a:rPr>
              <a:t>Shirt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rgbClr val="564B56"/>
                </a:solidFill>
                <a:latin typeface="Calibri"/>
                <a:cs typeface="Calibri"/>
              </a:rPr>
              <a:t>115113</a:t>
            </a:r>
            <a:r>
              <a:rPr sz="1200" b="1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(01)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Eggshell,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(23)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Powder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Blue,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(27)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Lavender,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(31)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Silver,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(33)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Charcoal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(35)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Black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3604" y="4141089"/>
            <a:ext cx="49866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60%</a:t>
            </a:r>
            <a:r>
              <a:rPr sz="1200" i="1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cotton/40%</a:t>
            </a:r>
            <a:r>
              <a:rPr sz="12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polyester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Modern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fit,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Shirt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with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removable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stays,</a:t>
            </a:r>
            <a:r>
              <a:rPr sz="1200" spc="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Adjustable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cuffs,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Left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chest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pocket,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Shirttail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hem,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Tall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sizes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have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approximately</a:t>
            </a:r>
            <a:r>
              <a:rPr sz="1200" spc="-5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inches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additional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in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the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length,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Big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sizes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have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</a:t>
            </a:r>
            <a:r>
              <a:rPr sz="1200" spc="-3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more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relaxed</a:t>
            </a:r>
            <a:r>
              <a:rPr sz="1200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fit,</a:t>
            </a:r>
            <a:r>
              <a:rPr sz="1200" spc="-4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Two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200" spc="-3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buttons</a:t>
            </a:r>
            <a:r>
              <a:rPr sz="1200" spc="-5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and</a:t>
            </a:r>
            <a:r>
              <a:rPr sz="1200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extra</a:t>
            </a:r>
            <a:r>
              <a:rPr sz="1200" spc="-1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collar</a:t>
            </a:r>
            <a:r>
              <a:rPr sz="1200" spc="-2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stays </a:t>
            </a:r>
            <a:r>
              <a:rPr sz="1200" dirty="0">
                <a:solidFill>
                  <a:srgbClr val="564B56"/>
                </a:solidFill>
                <a:latin typeface="Calibri"/>
                <a:cs typeface="Calibri"/>
              </a:rPr>
              <a:t>included,</a:t>
            </a:r>
            <a:r>
              <a:rPr sz="1200" spc="-6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64B56"/>
                </a:solidFill>
                <a:latin typeface="Calibri"/>
                <a:cs typeface="Calibri"/>
              </a:rPr>
              <a:t>Imported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604" y="5238750"/>
            <a:ext cx="5041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u="sng" spc="-10" dirty="0">
                <a:solidFill>
                  <a:srgbClr val="564B56"/>
                </a:solidFill>
                <a:uFill>
                  <a:solidFill>
                    <a:srgbClr val="564B56"/>
                  </a:solidFill>
                </a:uFill>
                <a:latin typeface="Calibri"/>
                <a:cs typeface="Calibri"/>
              </a:rPr>
              <a:t>Men’s</a:t>
            </a:r>
            <a:r>
              <a:rPr sz="1200" i="1" u="sng" spc="-35" dirty="0">
                <a:solidFill>
                  <a:srgbClr val="564B56"/>
                </a:solidFill>
                <a:uFill>
                  <a:solidFill>
                    <a:srgbClr val="564B56"/>
                  </a:solidFill>
                </a:uFill>
                <a:latin typeface="Calibri"/>
                <a:cs typeface="Calibri"/>
              </a:rPr>
              <a:t> </a:t>
            </a:r>
            <a:r>
              <a:rPr sz="1200" i="1" u="sng" dirty="0">
                <a:solidFill>
                  <a:srgbClr val="564B56"/>
                </a:solidFill>
                <a:uFill>
                  <a:solidFill>
                    <a:srgbClr val="564B56"/>
                  </a:solidFill>
                </a:uFill>
                <a:latin typeface="Calibri"/>
                <a:cs typeface="Calibri"/>
              </a:rPr>
              <a:t>Half</a:t>
            </a:r>
            <a:r>
              <a:rPr sz="1200" i="1" u="sng" spc="-15" dirty="0">
                <a:solidFill>
                  <a:srgbClr val="564B56"/>
                </a:solidFill>
                <a:uFill>
                  <a:solidFill>
                    <a:srgbClr val="564B56"/>
                  </a:solidFill>
                </a:uFill>
                <a:latin typeface="Calibri"/>
                <a:cs typeface="Calibri"/>
              </a:rPr>
              <a:t> </a:t>
            </a:r>
            <a:r>
              <a:rPr sz="1200" i="1" u="sng" spc="-10" dirty="0">
                <a:solidFill>
                  <a:srgbClr val="564B56"/>
                </a:solidFill>
                <a:uFill>
                  <a:solidFill>
                    <a:srgbClr val="564B56"/>
                  </a:solidFill>
                </a:uFill>
                <a:latin typeface="Calibri"/>
                <a:cs typeface="Calibri"/>
              </a:rPr>
              <a:t>Sizes: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Neck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14H-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17H;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Sleeve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32/33,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Neck</a:t>
            </a:r>
            <a:r>
              <a:rPr sz="1200" i="1" spc="-5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15H-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22H; Sleeve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34/35,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Neck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16H-</a:t>
            </a: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22H;</a:t>
            </a:r>
            <a:r>
              <a:rPr sz="1200" i="1" spc="-10" dirty="0">
                <a:solidFill>
                  <a:srgbClr val="564B56"/>
                </a:solidFill>
                <a:latin typeface="Calibri"/>
                <a:cs typeface="Calibri"/>
              </a:rPr>
              <a:t> Sleeve 36/37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3604" y="5970219"/>
            <a:ext cx="940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64B56"/>
                </a:solidFill>
                <a:latin typeface="Calibri"/>
                <a:cs typeface="Calibri"/>
              </a:rPr>
              <a:t>Machine</a:t>
            </a:r>
            <a:r>
              <a:rPr sz="1200" i="1" spc="-40" dirty="0">
                <a:solidFill>
                  <a:srgbClr val="564B56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564B56"/>
                </a:solidFill>
                <a:latin typeface="Calibri"/>
                <a:cs typeface="Calibri"/>
              </a:rPr>
              <a:t>Wash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7632" y="731519"/>
            <a:ext cx="2229612" cy="279196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99931" y="5763767"/>
            <a:ext cx="435864" cy="393191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637778" y="6115608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0D0A0D"/>
                </a:solidFill>
                <a:latin typeface="Calibri"/>
                <a:cs typeface="Calibri"/>
              </a:rPr>
              <a:t>(01)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4703</Words>
  <Application>Microsoft Office PowerPoint</Application>
  <PresentationFormat>Widescreen</PresentationFormat>
  <Paragraphs>472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add accent colors to pocket to create signature look</vt:lpstr>
      <vt:lpstr>Tech Pant 116549 (20) Ink, (33) Pewter, (35) Black, (62) Khaki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MASON STYLE</vt:lpstr>
      <vt:lpstr>MASON STYLE</vt:lpstr>
      <vt:lpstr>PowerPoint Presentation</vt:lpstr>
      <vt:lpstr>MASON STYLE</vt:lpstr>
      <vt:lpstr>MASON STYLE</vt:lpstr>
      <vt:lpstr>PowerPoint Presentation</vt:lpstr>
      <vt:lpstr>MASON STYLE</vt:lpstr>
      <vt:lpstr>MASON STYLE</vt:lpstr>
      <vt:lpstr>MASON STYLE</vt:lpstr>
      <vt:lpstr>PowerPoint Presentation</vt:lpstr>
      <vt:lpstr>PowerPoint Presentation</vt:lpstr>
      <vt:lpstr>PowerPoint Presentation</vt:lpstr>
      <vt:lpstr>Zip-Off Sleeve Soft Shell Jacket 70899 (33) Charcoal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Soltani, Mahya (Contractor)</dc:creator>
  <cp:lastModifiedBy>Brown, Nicole</cp:lastModifiedBy>
  <cp:revision>3</cp:revision>
  <dcterms:created xsi:type="dcterms:W3CDTF">2024-06-03T16:41:31Z</dcterms:created>
  <dcterms:modified xsi:type="dcterms:W3CDTF">2024-10-09T01:53:16Z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2024-06-03T00:00:00Z</vt:filetime>
  </property>
  <property fmtid="{D5CDD505-2E9C-101B-9397-08002B2CF9AE}" pid="5" name="Producer">
    <vt:lpwstr>Microsoft® PowerPoint® for Microsoft 365</vt:lpwstr>
  </property>
</Properties>
</file>