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13"/>
  </p:notesMasterIdLst>
  <p:handoutMasterIdLst>
    <p:handoutMasterId r:id="rId14"/>
  </p:handoutMasterIdLst>
  <p:sldIdLst>
    <p:sldId id="256" r:id="rId5"/>
    <p:sldId id="259" r:id="rId6"/>
    <p:sldId id="275" r:id="rId7"/>
    <p:sldId id="276" r:id="rId8"/>
    <p:sldId id="273" r:id="rId9"/>
    <p:sldId id="277" r:id="rId10"/>
    <p:sldId id="260" r:id="rId11"/>
    <p:sldId id="266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8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9999"/>
    <a:srgbClr val="F0EEEE"/>
    <a:srgbClr val="3F5779"/>
    <a:srgbClr val="59C5EC"/>
    <a:srgbClr val="E8EFF3"/>
    <a:srgbClr val="000000"/>
    <a:srgbClr val="5A82A0"/>
    <a:srgbClr val="7B6984"/>
    <a:srgbClr val="6D3B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93296810-A885-4BE3-A3E7-6D5BEEA58F3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315" autoAdjust="0"/>
  </p:normalViewPr>
  <p:slideViewPr>
    <p:cSldViewPr snapToGrid="0" showGuides="1">
      <p:cViewPr varScale="1">
        <p:scale>
          <a:sx n="100" d="100"/>
          <a:sy n="100" d="100"/>
        </p:scale>
        <p:origin x="72" y="3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55" d="100"/>
          <a:sy n="55" d="100"/>
        </p:scale>
        <p:origin x="2880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D1E0C90-1D4B-4894-A52F-6A61A87821C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FC6E43D-3065-44B8-88CF-754AF46FCB4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846A32-BF80-4EEB-9349-9686B10A492B}" type="datetimeFigureOut">
              <a:rPr lang="ru-RU" smtClean="0"/>
              <a:t>09.09.2025</a:t>
            </a:fld>
            <a:endParaRPr lang="ru-RU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0CC3A23-7175-4E59-B38B-B4E81F52132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F400A4-4A42-4A50-BC86-D7DA38EF2AE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642A9F-EB4A-4976-901B-F47991B5E15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379072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CA9E41-F7BA-42D1-923E-C3B58F2FDEC1}" type="datetimeFigureOut">
              <a:rPr lang="ru-RU" smtClean="0"/>
              <a:t>09.09.2025</a:t>
            </a:fld>
            <a:endParaRPr lang="ru-RU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AC6CC0-914F-4A6F-B8FE-1137B7ABBBE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256457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A9E66CD-99CC-45B1-A15D-3626A616084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8724" y="457200"/>
            <a:ext cx="11274552" cy="5943600"/>
          </a:xfrm>
          <a:noFill/>
        </p:spPr>
        <p:txBody>
          <a:bodyPr anchor="ctr" anchorCtr="0">
            <a:noAutofit/>
          </a:bodyPr>
          <a:lstStyle>
            <a:lvl1pPr marL="0" indent="0" algn="ctr">
              <a:buNone/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CF15D4B3-A0CD-4C14-BB5E-CB9859BD8A5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64480" y="1746127"/>
            <a:ext cx="1463040" cy="987552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829233-8E4C-4046-85BB-5166B8A721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8724" y="3252538"/>
            <a:ext cx="11274552" cy="1348720"/>
          </a:xfrm>
          <a:solidFill>
            <a:schemeClr val="bg1">
              <a:alpha val="60000"/>
            </a:schemeClr>
          </a:solidFill>
        </p:spPr>
        <p:txBody>
          <a:bodyPr anchor="ctr" anchorCtr="0">
            <a:normAutofit/>
          </a:bodyPr>
          <a:lstStyle>
            <a:lvl1pPr algn="ctr">
              <a:defRPr sz="550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ru-R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A507DE-4CA5-4E76-8450-4125151EB3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8724" y="4628730"/>
            <a:ext cx="11274552" cy="1772070"/>
          </a:xfrm>
          <a:solidFill>
            <a:schemeClr val="accent1">
              <a:alpha val="30000"/>
            </a:schemeClr>
          </a:solidFill>
        </p:spPr>
        <p:txBody>
          <a:bodyPr tIns="252000" rIns="90000" anchor="t" anchorCtr="0">
            <a:norm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6603644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rcles Fr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AA4D017-0A70-4D48-AAEC-419979E13E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A4596-3085-4BB2-8F53-0564AA69708A}" type="datetime1">
              <a:rPr lang="en-US" smtClean="0"/>
              <a:t>9/9/2025</a:t>
            </a:fld>
            <a:endParaRPr lang="ru-RU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7BBC7E7-6231-47E3-8EF5-B6940485EE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CF16B4-2B81-4254-9C13-836431B5E2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301015CF-499A-4BBE-9753-C58924478363}"/>
              </a:ext>
            </a:extLst>
          </p:cNvPr>
          <p:cNvSpPr/>
          <p:nvPr userDrawn="1"/>
        </p:nvSpPr>
        <p:spPr>
          <a:xfrm>
            <a:off x="1810787" y="2541781"/>
            <a:ext cx="2322576" cy="2322576"/>
          </a:xfrm>
          <a:prstGeom prst="ellipse">
            <a:avLst/>
          </a:prstGeom>
          <a:gradFill>
            <a:gsLst>
              <a:gs pos="0">
                <a:schemeClr val="bg2">
                  <a:alpha val="10000"/>
                </a:schemeClr>
              </a:gs>
              <a:gs pos="100000">
                <a:schemeClr val="bg2">
                  <a:lumMod val="75000"/>
                  <a:alpha val="20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A25F4982-38CF-44F1-8F23-63FB784DDB3F}"/>
              </a:ext>
            </a:extLst>
          </p:cNvPr>
          <p:cNvSpPr/>
          <p:nvPr userDrawn="1"/>
        </p:nvSpPr>
        <p:spPr>
          <a:xfrm>
            <a:off x="3997452" y="2200193"/>
            <a:ext cx="3008376" cy="3008376"/>
          </a:xfrm>
          <a:prstGeom prst="ellipse">
            <a:avLst/>
          </a:prstGeom>
          <a:gradFill>
            <a:gsLst>
              <a:gs pos="100000">
                <a:schemeClr val="bg2">
                  <a:lumMod val="75000"/>
                  <a:alpha val="20000"/>
                </a:schemeClr>
              </a:gs>
              <a:gs pos="0">
                <a:schemeClr val="tx2">
                  <a:alpha val="20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2E9E2742-0CF7-4498-9804-D4E1B556238F}"/>
              </a:ext>
            </a:extLst>
          </p:cNvPr>
          <p:cNvSpPr/>
          <p:nvPr userDrawn="1"/>
        </p:nvSpPr>
        <p:spPr>
          <a:xfrm>
            <a:off x="6869918" y="1978150"/>
            <a:ext cx="3511296" cy="3511296"/>
          </a:xfrm>
          <a:prstGeom prst="ellipse">
            <a:avLst/>
          </a:prstGeom>
          <a:gradFill>
            <a:gsLst>
              <a:gs pos="0">
                <a:schemeClr val="accent1">
                  <a:lumMod val="75000"/>
                  <a:alpha val="20000"/>
                </a:schemeClr>
              </a:gs>
              <a:gs pos="100000">
                <a:schemeClr val="accent1">
                  <a:alpha val="20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6BA84852-3669-4ADB-BADA-A7F54196B2B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073295" y="3071195"/>
            <a:ext cx="1797559" cy="781561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6000" b="1">
                <a:gradFill flip="none" rotWithShape="1">
                  <a:gsLst>
                    <a:gs pos="100000">
                      <a:srgbClr val="6D3B4F"/>
                    </a:gs>
                    <a:gs pos="0">
                      <a:schemeClr val="bg2"/>
                    </a:gs>
                  </a:gsLst>
                  <a:lin ang="10800000" scaled="1"/>
                  <a:tileRect/>
                </a:gra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1</a:t>
            </a:r>
            <a:endParaRPr lang="ru-RU" dirty="0"/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332ADE7C-CB58-4543-8A89-D1BAA23B59E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730075" y="5649340"/>
            <a:ext cx="2484000" cy="334918"/>
          </a:xfrm>
        </p:spPr>
        <p:txBody>
          <a:bodyPr lIns="36000" tIns="0" rIns="0" bIns="0" anchor="b">
            <a:normAutofit/>
          </a:bodyPr>
          <a:lstStyle>
            <a:lvl1pPr marL="0" indent="0" algn="ctr">
              <a:buNone/>
              <a:defRPr sz="22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text</a:t>
            </a:r>
          </a:p>
        </p:txBody>
      </p:sp>
      <p:sp>
        <p:nvSpPr>
          <p:cNvPr id="29" name="Text Placeholder 11">
            <a:extLst>
              <a:ext uri="{FF2B5EF4-FFF2-40B4-BE49-F238E27FC236}">
                <a16:creationId xmlns:a16="http://schemas.microsoft.com/office/drawing/2014/main" id="{BEF70025-7AF3-426D-AAE8-5D25E1A5CB6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165887" y="3909381"/>
            <a:ext cx="1596816" cy="430700"/>
          </a:xfrm>
        </p:spPr>
        <p:txBody>
          <a:bodyPr lIns="36000" tIns="0" rIns="0" bIns="0">
            <a:noAutofit/>
          </a:bodyPr>
          <a:lstStyle>
            <a:lvl1pPr marL="0" indent="0" algn="ctr">
              <a:buNone/>
              <a:defRPr sz="2800"/>
            </a:lvl1pPr>
            <a:lvl2pPr marL="457200" indent="0">
              <a:buNone/>
              <a:defRPr sz="2800"/>
            </a:lvl2pPr>
          </a:lstStyle>
          <a:p>
            <a:pPr lvl="0"/>
            <a:r>
              <a:rPr lang="en-US" dirty="0"/>
              <a:t>Billion</a:t>
            </a:r>
            <a:endParaRPr lang="ru-RU" dirty="0"/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B48A1176-4AC8-4197-8737-21A26EC60370}"/>
              </a:ext>
            </a:extLst>
          </p:cNvPr>
          <p:cNvSpPr>
            <a:spLocks noGrp="1"/>
          </p:cNvSpPr>
          <p:nvPr>
            <p:ph type="body" idx="32" hasCustomPrompt="1"/>
          </p:nvPr>
        </p:nvSpPr>
        <p:spPr>
          <a:xfrm>
            <a:off x="4362457" y="5674484"/>
            <a:ext cx="2484000" cy="334918"/>
          </a:xfrm>
        </p:spPr>
        <p:txBody>
          <a:bodyPr lIns="36000" tIns="0" rIns="0" bIns="0" anchor="b">
            <a:normAutofit/>
          </a:bodyPr>
          <a:lstStyle>
            <a:lvl1pPr marL="0" indent="0" algn="ctr">
              <a:buNone/>
              <a:defRPr sz="22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text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9E48A353-E825-43A2-9268-3772DF852C93}"/>
              </a:ext>
            </a:extLst>
          </p:cNvPr>
          <p:cNvSpPr>
            <a:spLocks noGrp="1"/>
          </p:cNvSpPr>
          <p:nvPr>
            <p:ph type="body" idx="33" hasCustomPrompt="1"/>
          </p:nvPr>
        </p:nvSpPr>
        <p:spPr>
          <a:xfrm>
            <a:off x="7383566" y="5656692"/>
            <a:ext cx="2484000" cy="334918"/>
          </a:xfrm>
        </p:spPr>
        <p:txBody>
          <a:bodyPr lIns="36000" tIns="0" rIns="0" bIns="0" anchor="b">
            <a:normAutofit/>
          </a:bodyPr>
          <a:lstStyle>
            <a:lvl1pPr marL="0" indent="0" algn="ctr">
              <a:buNone/>
              <a:defRPr sz="22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text</a:t>
            </a:r>
          </a:p>
        </p:txBody>
      </p:sp>
      <p:sp>
        <p:nvSpPr>
          <p:cNvPr id="32" name="Text Placeholder 7">
            <a:extLst>
              <a:ext uri="{FF2B5EF4-FFF2-40B4-BE49-F238E27FC236}">
                <a16:creationId xmlns:a16="http://schemas.microsoft.com/office/drawing/2014/main" id="{289C6559-A412-4545-8BEA-9C8CF0E92D8D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602860" y="3068895"/>
            <a:ext cx="1797559" cy="781561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6000" b="1">
                <a:gradFill flip="none" rotWithShape="1">
                  <a:gsLst>
                    <a:gs pos="100000">
                      <a:srgbClr val="6D3B4F"/>
                    </a:gs>
                    <a:gs pos="0">
                      <a:schemeClr val="bg2"/>
                    </a:gs>
                  </a:gsLst>
                  <a:lin ang="10800000" scaled="1"/>
                  <a:tileRect/>
                </a:gra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1</a:t>
            </a:r>
            <a:endParaRPr lang="ru-RU" dirty="0"/>
          </a:p>
        </p:txBody>
      </p:sp>
      <p:sp>
        <p:nvSpPr>
          <p:cNvPr id="33" name="Text Placeholder 7">
            <a:extLst>
              <a:ext uri="{FF2B5EF4-FFF2-40B4-BE49-F238E27FC236}">
                <a16:creationId xmlns:a16="http://schemas.microsoft.com/office/drawing/2014/main" id="{0B7BFF13-EDBB-45CE-97A5-A148A3ACA7A0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726786" y="3068895"/>
            <a:ext cx="1797559" cy="781561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6000" b="1">
                <a:gradFill flip="none" rotWithShape="1">
                  <a:gsLst>
                    <a:gs pos="100000">
                      <a:srgbClr val="6D3B4F"/>
                    </a:gs>
                    <a:gs pos="0">
                      <a:schemeClr val="bg2"/>
                    </a:gs>
                  </a:gsLst>
                  <a:lin ang="10800000" scaled="1"/>
                  <a:tileRect/>
                </a:gra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1</a:t>
            </a:r>
            <a:endParaRPr lang="ru-RU" dirty="0"/>
          </a:p>
        </p:txBody>
      </p:sp>
      <p:sp>
        <p:nvSpPr>
          <p:cNvPr id="34" name="Text Placeholder 11">
            <a:extLst>
              <a:ext uri="{FF2B5EF4-FFF2-40B4-BE49-F238E27FC236}">
                <a16:creationId xmlns:a16="http://schemas.microsoft.com/office/drawing/2014/main" id="{4CFD8A3C-72E7-4646-94B5-3D08F2A9B987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703232" y="3917466"/>
            <a:ext cx="1596816" cy="430700"/>
          </a:xfrm>
        </p:spPr>
        <p:txBody>
          <a:bodyPr lIns="36000" tIns="0" rIns="0" bIns="0">
            <a:noAutofit/>
          </a:bodyPr>
          <a:lstStyle>
            <a:lvl1pPr marL="0" indent="0" algn="ctr">
              <a:buNone/>
              <a:defRPr sz="2800"/>
            </a:lvl1pPr>
            <a:lvl2pPr marL="457200" indent="0">
              <a:buNone/>
              <a:defRPr sz="2800"/>
            </a:lvl2pPr>
          </a:lstStyle>
          <a:p>
            <a:pPr lvl="0"/>
            <a:r>
              <a:rPr lang="en-US" dirty="0"/>
              <a:t>Billion</a:t>
            </a:r>
            <a:endParaRPr lang="ru-RU" dirty="0"/>
          </a:p>
        </p:txBody>
      </p:sp>
      <p:sp>
        <p:nvSpPr>
          <p:cNvPr id="35" name="Text Placeholder 11">
            <a:extLst>
              <a:ext uri="{FF2B5EF4-FFF2-40B4-BE49-F238E27FC236}">
                <a16:creationId xmlns:a16="http://schemas.microsoft.com/office/drawing/2014/main" id="{16E9923E-87D9-40DD-9F02-63A0EE936A1F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827157" y="3917466"/>
            <a:ext cx="1596816" cy="430700"/>
          </a:xfrm>
        </p:spPr>
        <p:txBody>
          <a:bodyPr lIns="36000" tIns="0" rIns="0" bIns="0">
            <a:noAutofit/>
          </a:bodyPr>
          <a:lstStyle>
            <a:lvl1pPr marL="0" indent="0" algn="ctr">
              <a:buNone/>
              <a:defRPr sz="2800"/>
            </a:lvl1pPr>
            <a:lvl2pPr marL="457200" indent="0">
              <a:buNone/>
              <a:defRPr sz="2800"/>
            </a:lvl2pPr>
          </a:lstStyle>
          <a:p>
            <a:pPr lvl="0"/>
            <a:r>
              <a:rPr lang="en-US" dirty="0"/>
              <a:t>Billion</a:t>
            </a:r>
            <a:endParaRPr lang="ru-RU" dirty="0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138ED511-212A-DA4E-98FC-496D7B92A7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4" y="740998"/>
            <a:ext cx="9535686" cy="568800"/>
          </a:xfrm>
        </p:spPr>
        <p:txBody>
          <a:bodyPr lIns="36000" tIns="0" rIns="0" bIns="0"/>
          <a:lstStyle/>
          <a:p>
            <a:r>
              <a:rPr lang="en-US"/>
              <a:t>Click to edit Master title style</a:t>
            </a:r>
            <a:endParaRPr lang="ru-RU" dirty="0"/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53F5D1F3-7B20-844A-AD7A-66AA1CAC2557}"/>
              </a:ext>
            </a:extLst>
          </p:cNvPr>
          <p:cNvSpPr>
            <a:spLocks noGrp="1"/>
          </p:cNvSpPr>
          <p:nvPr>
            <p:ph type="body" idx="24"/>
          </p:nvPr>
        </p:nvSpPr>
        <p:spPr>
          <a:xfrm>
            <a:off x="836614" y="1377833"/>
            <a:ext cx="9535686" cy="540000"/>
          </a:xfrm>
        </p:spPr>
        <p:txBody>
          <a:bodyPr lIns="36000" tIns="0" rIns="0" bIns="0">
            <a:normAutofit/>
          </a:bodyPr>
          <a:lstStyle>
            <a:lvl1pPr marL="0" indent="0" algn="l"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11">
            <a:extLst>
              <a:ext uri="{FF2B5EF4-FFF2-40B4-BE49-F238E27FC236}">
                <a16:creationId xmlns:a16="http://schemas.microsoft.com/office/drawing/2014/main" id="{48D7F0F9-4118-4257-9D45-A5772C2110D7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10529940" y="742867"/>
            <a:ext cx="786384" cy="521208"/>
          </a:xfrm>
          <a:ln w="6350">
            <a:solidFill>
              <a:schemeClr val="accent5">
                <a:alpha val="50000"/>
              </a:schemeClr>
            </a:solidFill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091068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AB7BBC9A-B18B-4F56-8515-321CD01B2666}"/>
              </a:ext>
            </a:extLst>
          </p:cNvPr>
          <p:cNvSpPr/>
          <p:nvPr userDrawn="1"/>
        </p:nvSpPr>
        <p:spPr>
          <a:xfrm>
            <a:off x="6096000" y="2875541"/>
            <a:ext cx="5653088" cy="2724912"/>
          </a:xfrm>
          <a:prstGeom prst="rect">
            <a:avLst/>
          </a:prstGeom>
          <a:solidFill>
            <a:schemeClr val="accent6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131326-08A9-441D-B1A8-662714158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4" y="740998"/>
            <a:ext cx="9535686" cy="568800"/>
          </a:xfrm>
        </p:spPr>
        <p:txBody>
          <a:bodyPr lIns="36000" tIns="0" rIns="0" bIns="0"/>
          <a:lstStyle/>
          <a:p>
            <a:r>
              <a:rPr lang="en-US"/>
              <a:t>Click to edit Master title style</a:t>
            </a:r>
            <a:endParaRPr lang="ru-R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9C403B-F50A-4124-BE88-55C843FAE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F8E8F-7A79-47A4-A23F-F3FD3E2A15F3}" type="datetime1">
              <a:rPr lang="en-US" smtClean="0"/>
              <a:t>9/9/2025</a:t>
            </a:fld>
            <a:endParaRPr lang="ru-RU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A151E7-E2A1-4EA3-8293-FA9D289DF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B57EB4-66F5-49E8-A8EF-39029E94B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C91FD06-686C-4DAB-8F12-FBDE6BBF3144}"/>
              </a:ext>
            </a:extLst>
          </p:cNvPr>
          <p:cNvSpPr>
            <a:spLocks noGrp="1"/>
          </p:cNvSpPr>
          <p:nvPr>
            <p:ph type="body" idx="24"/>
          </p:nvPr>
        </p:nvSpPr>
        <p:spPr>
          <a:xfrm>
            <a:off x="836614" y="1377833"/>
            <a:ext cx="9535686" cy="909018"/>
          </a:xfrm>
        </p:spPr>
        <p:txBody>
          <a:bodyPr lIns="36000" tIns="0" rIns="0" bIns="0">
            <a:normAutofit/>
          </a:bodyPr>
          <a:lstStyle>
            <a:lvl1pPr marL="0" indent="0" algn="l"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3076231-2A54-4E4C-AED3-197E208C14BB}"/>
              </a:ext>
            </a:extLst>
          </p:cNvPr>
          <p:cNvSpPr/>
          <p:nvPr userDrawn="1"/>
        </p:nvSpPr>
        <p:spPr>
          <a:xfrm>
            <a:off x="0" y="2891583"/>
            <a:ext cx="6096000" cy="2724912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61FE0B9B-7D73-4311-B749-C3FA874AF7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6612" y="3278541"/>
            <a:ext cx="4820533" cy="334918"/>
          </a:xfrm>
        </p:spPr>
        <p:txBody>
          <a:bodyPr lIns="36000" tIns="0" rIns="0" bIns="0" anchor="b">
            <a:normAutofit/>
          </a:bodyPr>
          <a:lstStyle>
            <a:lvl1pPr marL="0" indent="0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4A6CBB7D-3142-4CED-98BE-68B4F7C14E5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6612" y="3663631"/>
            <a:ext cx="4820533" cy="1618232"/>
          </a:xfrm>
        </p:spPr>
        <p:txBody>
          <a:bodyPr lIns="36000" tIns="0" rIns="0" bIns="0">
            <a:normAutofit/>
          </a:bodyPr>
          <a:lstStyle>
            <a:lvl1pPr marL="171450" indent="-171450">
              <a:spcBef>
                <a:spcPts val="600"/>
              </a:spcBef>
              <a:buClr>
                <a:schemeClr val="accent1">
                  <a:lumMod val="40000"/>
                  <a:lumOff val="60000"/>
                </a:schemeClr>
              </a:buClr>
              <a:buSzPct val="125000"/>
              <a:buFont typeface="Wingdings" panose="05000000000000000000" pitchFamily="2" charset="2"/>
              <a:buChar char="§"/>
              <a:defRPr sz="1400"/>
            </a:lvl1pPr>
            <a:lvl2pPr marL="628650" indent="-171450">
              <a:spcBef>
                <a:spcPts val="600"/>
              </a:spcBef>
              <a:buClr>
                <a:schemeClr val="accent1">
                  <a:lumMod val="40000"/>
                  <a:lumOff val="60000"/>
                </a:schemeClr>
              </a:buClr>
              <a:buSzPct val="125000"/>
              <a:buFont typeface="Wingdings" panose="05000000000000000000" pitchFamily="2" charset="2"/>
              <a:buChar char="§"/>
              <a:defRPr sz="14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9CA39242-8640-435B-8C03-0CB0BC8E88E6}"/>
              </a:ext>
            </a:extLst>
          </p:cNvPr>
          <p:cNvSpPr>
            <a:spLocks noGrp="1"/>
          </p:cNvSpPr>
          <p:nvPr>
            <p:ph type="body" idx="30"/>
          </p:nvPr>
        </p:nvSpPr>
        <p:spPr>
          <a:xfrm>
            <a:off x="6495790" y="3278541"/>
            <a:ext cx="4820533" cy="334918"/>
          </a:xfrm>
        </p:spPr>
        <p:txBody>
          <a:bodyPr lIns="36000" tIns="0" rIns="0" bIns="0" anchor="b">
            <a:normAutofit/>
          </a:bodyPr>
          <a:lstStyle>
            <a:lvl1pPr marL="0" indent="0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11">
            <a:extLst>
              <a:ext uri="{FF2B5EF4-FFF2-40B4-BE49-F238E27FC236}">
                <a16:creationId xmlns:a16="http://schemas.microsoft.com/office/drawing/2014/main" id="{62E97E9F-0DAA-48F4-90F4-640195EAD7DA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6495790" y="3663631"/>
            <a:ext cx="4820533" cy="1618232"/>
          </a:xfrm>
        </p:spPr>
        <p:txBody>
          <a:bodyPr lIns="36000" tIns="0" rIns="0" bIns="0">
            <a:normAutofit/>
          </a:bodyPr>
          <a:lstStyle>
            <a:lvl1pPr marL="171450" indent="-171450">
              <a:spcBef>
                <a:spcPts val="600"/>
              </a:spcBef>
              <a:buClr>
                <a:schemeClr val="bg2">
                  <a:lumMod val="40000"/>
                  <a:lumOff val="60000"/>
                </a:schemeClr>
              </a:buClr>
              <a:buSzPct val="125000"/>
              <a:buFont typeface="Wingdings" panose="05000000000000000000" pitchFamily="2" charset="2"/>
              <a:buChar char="§"/>
              <a:defRPr sz="1400"/>
            </a:lvl1pPr>
            <a:lvl2pPr marL="628650" indent="-171450">
              <a:spcBef>
                <a:spcPts val="600"/>
              </a:spcBef>
              <a:buClr>
                <a:schemeClr val="bg2">
                  <a:lumMod val="40000"/>
                  <a:lumOff val="60000"/>
                </a:schemeClr>
              </a:buClr>
              <a:buSzPct val="125000"/>
              <a:buFont typeface="Wingdings" panose="05000000000000000000" pitchFamily="2" charset="2"/>
              <a:buChar char="§"/>
              <a:defRPr sz="14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48D7F0F9-4118-4257-9D45-A5772C2110D7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0529940" y="742867"/>
            <a:ext cx="786384" cy="521208"/>
          </a:xfrm>
          <a:ln w="6350">
            <a:solidFill>
              <a:schemeClr val="accent5">
                <a:alpha val="50000"/>
              </a:schemeClr>
            </a:solidFill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6183337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>
            <a:extLst>
              <a:ext uri="{FF2B5EF4-FFF2-40B4-BE49-F238E27FC236}">
                <a16:creationId xmlns:a16="http://schemas.microsoft.com/office/drawing/2014/main" id="{9AECFA43-CD95-4331-BDD6-DA02FC838900}"/>
              </a:ext>
            </a:extLst>
          </p:cNvPr>
          <p:cNvSpPr/>
          <p:nvPr userDrawn="1"/>
        </p:nvSpPr>
        <p:spPr>
          <a:xfrm>
            <a:off x="0" y="1426745"/>
            <a:ext cx="12192000" cy="4983480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20000"/>
                </a:schemeClr>
              </a:gs>
              <a:gs pos="100000">
                <a:schemeClr val="bg2">
                  <a:alpha val="20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9C403B-F50A-4124-BE88-55C843FAE4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265399" y="5810623"/>
            <a:ext cx="1080000" cy="234000"/>
          </a:xfrm>
        </p:spPr>
        <p:txBody>
          <a:bodyPr/>
          <a:lstStyle/>
          <a:p>
            <a:fld id="{011F8E8F-7A79-47A4-A23F-F3FD3E2A15F3}" type="datetime1">
              <a:rPr lang="en-US" smtClean="0"/>
              <a:t>9/9/2025</a:t>
            </a:fld>
            <a:endParaRPr lang="ru-RU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A151E7-E2A1-4EA3-8293-FA9D289DF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B57EB4-66F5-49E8-A8EF-39029E94B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2" name="Picture Placeholder 11" descr="Competitors logos quadrant">
            <a:extLst>
              <a:ext uri="{FF2B5EF4-FFF2-40B4-BE49-F238E27FC236}">
                <a16:creationId xmlns:a16="http://schemas.microsoft.com/office/drawing/2014/main" id="{AA265DB5-0ACC-4872-94A9-E59194B1A497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3271215" y="2800279"/>
            <a:ext cx="1772153" cy="777240"/>
          </a:xfrm>
          <a:solidFill>
            <a:schemeClr val="bg1">
              <a:alpha val="50000"/>
            </a:schemeClr>
          </a:solidFill>
        </p:spPr>
        <p:txBody>
          <a:bodyPr anchor="ctr" anchorCtr="0">
            <a:noAutofit/>
          </a:bodyPr>
          <a:lstStyle>
            <a:lvl1pPr marL="0" indent="0" algn="ctr">
              <a:buNone/>
              <a:defRPr sz="2000" i="1"/>
            </a:lvl1pPr>
          </a:lstStyle>
          <a:p>
            <a:r>
              <a:rPr lang="en-US" dirty="0"/>
              <a:t>Competitor 2</a:t>
            </a:r>
          </a:p>
          <a:p>
            <a:r>
              <a:rPr lang="en-US" dirty="0"/>
              <a:t>Logo</a:t>
            </a:r>
            <a:endParaRPr lang="ru-RU" dirty="0"/>
          </a:p>
        </p:txBody>
      </p:sp>
      <p:sp>
        <p:nvSpPr>
          <p:cNvPr id="23" name="Picture Placeholder 11" descr="Competitors logos quadrant">
            <a:extLst>
              <a:ext uri="{FF2B5EF4-FFF2-40B4-BE49-F238E27FC236}">
                <a16:creationId xmlns:a16="http://schemas.microsoft.com/office/drawing/2014/main" id="{D93F8F87-5281-4F40-82FC-A4B985EAFE89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1366167" y="2237506"/>
            <a:ext cx="1772153" cy="777240"/>
          </a:xfrm>
          <a:solidFill>
            <a:schemeClr val="bg1">
              <a:alpha val="50000"/>
            </a:schemeClr>
          </a:solidFill>
        </p:spPr>
        <p:txBody>
          <a:bodyPr anchor="ctr" anchorCtr="0">
            <a:noAutofit/>
          </a:bodyPr>
          <a:lstStyle>
            <a:lvl1pPr marL="0" indent="0" algn="ctr">
              <a:buNone/>
              <a:defRPr sz="2000" i="1"/>
            </a:lvl1pPr>
          </a:lstStyle>
          <a:p>
            <a:r>
              <a:rPr lang="en-US" dirty="0"/>
              <a:t>Competitor </a:t>
            </a:r>
            <a:r>
              <a:rPr lang="ru-RU" dirty="0"/>
              <a:t>1</a:t>
            </a:r>
            <a:endParaRPr lang="en-US" dirty="0"/>
          </a:p>
          <a:p>
            <a:r>
              <a:rPr lang="en-US" dirty="0"/>
              <a:t>Logo</a:t>
            </a:r>
            <a:endParaRPr lang="ru-RU" dirty="0"/>
          </a:p>
        </p:txBody>
      </p:sp>
      <p:sp>
        <p:nvSpPr>
          <p:cNvPr id="24" name="Picture Placeholder 11" descr="Competitors logos quadrant">
            <a:extLst>
              <a:ext uri="{FF2B5EF4-FFF2-40B4-BE49-F238E27FC236}">
                <a16:creationId xmlns:a16="http://schemas.microsoft.com/office/drawing/2014/main" id="{DEEA12AF-CE7B-41C2-8A17-EC693ECF8C38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1872684" y="4678392"/>
            <a:ext cx="1772153" cy="777240"/>
          </a:xfrm>
          <a:solidFill>
            <a:schemeClr val="bg1">
              <a:alpha val="50000"/>
            </a:schemeClr>
          </a:solidFill>
        </p:spPr>
        <p:txBody>
          <a:bodyPr anchor="ctr" anchorCtr="0">
            <a:noAutofit/>
          </a:bodyPr>
          <a:lstStyle>
            <a:lvl1pPr marL="0" indent="0" algn="ctr">
              <a:buNone/>
              <a:defRPr sz="2000" i="1"/>
            </a:lvl1pPr>
          </a:lstStyle>
          <a:p>
            <a:r>
              <a:rPr lang="en-US" dirty="0"/>
              <a:t>Competitor </a:t>
            </a:r>
            <a:r>
              <a:rPr lang="ru-RU" dirty="0"/>
              <a:t>3</a:t>
            </a:r>
            <a:endParaRPr lang="en-US" dirty="0"/>
          </a:p>
          <a:p>
            <a:r>
              <a:rPr lang="en-US" dirty="0"/>
              <a:t>Logo</a:t>
            </a:r>
            <a:endParaRPr lang="ru-RU" dirty="0"/>
          </a:p>
        </p:txBody>
      </p:sp>
      <p:sp>
        <p:nvSpPr>
          <p:cNvPr id="25" name="Picture Placeholder 11" descr="Competitors logos quadrant">
            <a:extLst>
              <a:ext uri="{FF2B5EF4-FFF2-40B4-BE49-F238E27FC236}">
                <a16:creationId xmlns:a16="http://schemas.microsoft.com/office/drawing/2014/main" id="{5F18F8B8-2496-4093-BFC7-531592943EB3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6636591" y="2856931"/>
            <a:ext cx="1772153" cy="777240"/>
          </a:xfrm>
          <a:solidFill>
            <a:schemeClr val="bg1">
              <a:alpha val="50000"/>
            </a:schemeClr>
          </a:solidFill>
        </p:spPr>
        <p:txBody>
          <a:bodyPr anchor="ctr" anchorCtr="0">
            <a:noAutofit/>
          </a:bodyPr>
          <a:lstStyle>
            <a:lvl1pPr marL="0" indent="0" algn="ctr">
              <a:buNone/>
              <a:defRPr sz="2000" i="1"/>
            </a:lvl1pPr>
          </a:lstStyle>
          <a:p>
            <a:r>
              <a:rPr lang="en-US" dirty="0"/>
              <a:t>Competitor </a:t>
            </a:r>
            <a:r>
              <a:rPr lang="ru-RU" dirty="0"/>
              <a:t>4</a:t>
            </a:r>
            <a:endParaRPr lang="en-US" dirty="0"/>
          </a:p>
          <a:p>
            <a:r>
              <a:rPr lang="en-US" dirty="0"/>
              <a:t>Logo</a:t>
            </a:r>
            <a:r>
              <a:rPr lang="ru-RU" dirty="0"/>
              <a:t>я</a:t>
            </a:r>
          </a:p>
        </p:txBody>
      </p:sp>
      <p:sp>
        <p:nvSpPr>
          <p:cNvPr id="28" name="Picture Placeholder 11" descr="Competitors logos quadrant">
            <a:extLst>
              <a:ext uri="{FF2B5EF4-FFF2-40B4-BE49-F238E27FC236}">
                <a16:creationId xmlns:a16="http://schemas.microsoft.com/office/drawing/2014/main" id="{7FA1C20D-8A7C-4FF1-8DFB-ECACC4C2BC63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6458028" y="4783318"/>
            <a:ext cx="1772153" cy="777240"/>
          </a:xfrm>
          <a:solidFill>
            <a:schemeClr val="bg1">
              <a:alpha val="50000"/>
            </a:schemeClr>
          </a:solidFill>
        </p:spPr>
        <p:txBody>
          <a:bodyPr anchor="ctr" anchorCtr="0">
            <a:noAutofit/>
          </a:bodyPr>
          <a:lstStyle>
            <a:lvl1pPr marL="0" indent="0" algn="ctr">
              <a:buNone/>
              <a:defRPr sz="2000" i="1"/>
            </a:lvl1pPr>
          </a:lstStyle>
          <a:p>
            <a:r>
              <a:rPr lang="en-US" dirty="0"/>
              <a:t>Competitor </a:t>
            </a:r>
            <a:r>
              <a:rPr lang="ru-RU" dirty="0"/>
              <a:t>5</a:t>
            </a:r>
            <a:endParaRPr lang="en-US" dirty="0"/>
          </a:p>
          <a:p>
            <a:r>
              <a:rPr lang="en-US" dirty="0"/>
              <a:t>Logo</a:t>
            </a:r>
            <a:endParaRPr lang="ru-RU" dirty="0"/>
          </a:p>
        </p:txBody>
      </p:sp>
      <p:sp>
        <p:nvSpPr>
          <p:cNvPr id="29" name="Picture Placeholder 11" descr="Competitors logos quadrant">
            <a:extLst>
              <a:ext uri="{FF2B5EF4-FFF2-40B4-BE49-F238E27FC236}">
                <a16:creationId xmlns:a16="http://schemas.microsoft.com/office/drawing/2014/main" id="{62CD1D6A-EBAA-473C-A87B-407D209FA4F0}"/>
              </a:ext>
            </a:extLst>
          </p:cNvPr>
          <p:cNvSpPr>
            <a:spLocks noGrp="1"/>
          </p:cNvSpPr>
          <p:nvPr>
            <p:ph type="pic" sz="quarter" idx="44" hasCustomPrompt="1"/>
          </p:nvPr>
        </p:nvSpPr>
        <p:spPr>
          <a:xfrm>
            <a:off x="9155216" y="4546154"/>
            <a:ext cx="1772153" cy="777240"/>
          </a:xfrm>
          <a:solidFill>
            <a:schemeClr val="bg1">
              <a:alpha val="50000"/>
            </a:schemeClr>
          </a:solidFill>
        </p:spPr>
        <p:txBody>
          <a:bodyPr anchor="ctr" anchorCtr="0">
            <a:noAutofit/>
          </a:bodyPr>
          <a:lstStyle>
            <a:lvl1pPr marL="0" indent="0" algn="ctr">
              <a:buNone/>
              <a:defRPr sz="2000" i="1"/>
            </a:lvl1pPr>
          </a:lstStyle>
          <a:p>
            <a:r>
              <a:rPr lang="en-US" dirty="0"/>
              <a:t>Competitor </a:t>
            </a:r>
            <a:r>
              <a:rPr lang="ru-RU" dirty="0"/>
              <a:t>6</a:t>
            </a:r>
            <a:endParaRPr lang="en-US" dirty="0"/>
          </a:p>
          <a:p>
            <a:r>
              <a:rPr lang="en-US" dirty="0"/>
              <a:t>Logo</a:t>
            </a:r>
            <a:endParaRPr lang="ru-RU" dirty="0"/>
          </a:p>
        </p:txBody>
      </p:sp>
      <p:sp>
        <p:nvSpPr>
          <p:cNvPr id="33" name="Text Placeholder 7">
            <a:extLst>
              <a:ext uri="{FF2B5EF4-FFF2-40B4-BE49-F238E27FC236}">
                <a16:creationId xmlns:a16="http://schemas.microsoft.com/office/drawing/2014/main" id="{07B05968-4C1C-466A-8E74-060D9E16DA9F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836613" y="3922337"/>
            <a:ext cx="2741612" cy="248888"/>
          </a:xfrm>
        </p:spPr>
        <p:txBody>
          <a:bodyPr>
            <a:noAutofit/>
          </a:bodyPr>
          <a:lstStyle>
            <a:lvl1pPr marL="0" indent="0">
              <a:buNone/>
              <a:defRPr sz="1200" b="1"/>
            </a:lvl1pPr>
            <a:lvl2pPr marL="457200" indent="0">
              <a:buNone/>
              <a:defRPr sz="1200" b="1"/>
            </a:lvl2pPr>
            <a:lvl3pPr>
              <a:defRPr sz="1200" b="1"/>
            </a:lvl3pPr>
            <a:lvl4pPr>
              <a:defRPr sz="1200" b="1"/>
            </a:lvl4pPr>
            <a:lvl5pPr>
              <a:defRPr sz="1200" b="1"/>
            </a:lvl5pPr>
          </a:lstStyle>
          <a:p>
            <a:pPr lvl="0"/>
            <a:r>
              <a:rPr lang="en-US" dirty="0"/>
              <a:t>More expensive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0A0E78D4-0FC2-422B-8A0E-4B77C857682A}"/>
              </a:ext>
            </a:extLst>
          </p:cNvPr>
          <p:cNvCxnSpPr/>
          <p:nvPr userDrawn="1"/>
        </p:nvCxnSpPr>
        <p:spPr>
          <a:xfrm>
            <a:off x="943519" y="3858087"/>
            <a:ext cx="10332000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70420273-FFF6-4145-952E-E1EC3C641A90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4162800" y="3876719"/>
            <a:ext cx="3866400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Picture Placeholder 14">
            <a:extLst>
              <a:ext uri="{FF2B5EF4-FFF2-40B4-BE49-F238E27FC236}">
                <a16:creationId xmlns:a16="http://schemas.microsoft.com/office/drawing/2014/main" id="{D916D7D1-7F63-4867-9C6C-31228BEAC6C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464329" y="2259757"/>
            <a:ext cx="1463040" cy="987552"/>
          </a:xfrm>
          <a:solidFill>
            <a:schemeClr val="bg1">
              <a:alpha val="50000"/>
            </a:schemeClr>
          </a:solidFill>
        </p:spPr>
        <p:txBody>
          <a:bodyPr anchor="ctr" anchorCtr="0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  <p:sp>
        <p:nvSpPr>
          <p:cNvPr id="39" name="Text Placeholder 7">
            <a:extLst>
              <a:ext uri="{FF2B5EF4-FFF2-40B4-BE49-F238E27FC236}">
                <a16:creationId xmlns:a16="http://schemas.microsoft.com/office/drawing/2014/main" id="{43D1C529-2673-461C-AD18-9EDFAA659C0F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8601699" y="3922337"/>
            <a:ext cx="2741612" cy="248888"/>
          </a:xfrm>
        </p:spPr>
        <p:txBody>
          <a:bodyPr>
            <a:noAutofit/>
          </a:bodyPr>
          <a:lstStyle>
            <a:lvl1pPr marL="0" indent="0" algn="r">
              <a:buNone/>
              <a:defRPr sz="1200" b="1"/>
            </a:lvl1pPr>
            <a:lvl2pPr marL="457200" indent="0">
              <a:buNone/>
              <a:defRPr sz="1200" b="1"/>
            </a:lvl2pPr>
            <a:lvl3pPr>
              <a:defRPr sz="1200" b="1"/>
            </a:lvl3pPr>
            <a:lvl4pPr>
              <a:defRPr sz="1200" b="1"/>
            </a:lvl4pPr>
            <a:lvl5pPr>
              <a:defRPr sz="1200" b="1"/>
            </a:lvl5pPr>
          </a:lstStyle>
          <a:p>
            <a:pPr lvl="0"/>
            <a:r>
              <a:rPr lang="en-US" dirty="0"/>
              <a:t>Less expensive</a:t>
            </a:r>
          </a:p>
        </p:txBody>
      </p:sp>
      <p:sp>
        <p:nvSpPr>
          <p:cNvPr id="40" name="Text Placeholder 7">
            <a:extLst>
              <a:ext uri="{FF2B5EF4-FFF2-40B4-BE49-F238E27FC236}">
                <a16:creationId xmlns:a16="http://schemas.microsoft.com/office/drawing/2014/main" id="{5900A478-228D-4DD3-985B-4DF3CC82896C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4718845" y="5880592"/>
            <a:ext cx="2741612" cy="248888"/>
          </a:xfrm>
        </p:spPr>
        <p:txBody>
          <a:bodyPr>
            <a:noAutofit/>
          </a:bodyPr>
          <a:lstStyle>
            <a:lvl1pPr marL="0" indent="0" algn="ctr">
              <a:buNone/>
              <a:defRPr sz="1200" b="1"/>
            </a:lvl1pPr>
            <a:lvl2pPr marL="457200" indent="0">
              <a:buNone/>
              <a:defRPr sz="1200" b="1"/>
            </a:lvl2pPr>
            <a:lvl3pPr>
              <a:defRPr sz="1200" b="1"/>
            </a:lvl3pPr>
            <a:lvl4pPr>
              <a:defRPr sz="1200" b="1"/>
            </a:lvl4pPr>
            <a:lvl5pPr>
              <a:defRPr sz="1200" b="1"/>
            </a:lvl5pPr>
          </a:lstStyle>
          <a:p>
            <a:pPr lvl="0"/>
            <a:r>
              <a:rPr lang="en-US" dirty="0"/>
              <a:t>Less convenient</a:t>
            </a:r>
          </a:p>
        </p:txBody>
      </p:sp>
      <p:sp>
        <p:nvSpPr>
          <p:cNvPr id="42" name="Text Placeholder 7">
            <a:extLst>
              <a:ext uri="{FF2B5EF4-FFF2-40B4-BE49-F238E27FC236}">
                <a16:creationId xmlns:a16="http://schemas.microsoft.com/office/drawing/2014/main" id="{34D00100-49AA-43BE-AF2F-0E9CEC49EAC1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4731544" y="1640745"/>
            <a:ext cx="2741612" cy="248888"/>
          </a:xfrm>
        </p:spPr>
        <p:txBody>
          <a:bodyPr>
            <a:noAutofit/>
          </a:bodyPr>
          <a:lstStyle>
            <a:lvl1pPr marL="0" indent="0" algn="ctr">
              <a:buNone/>
              <a:defRPr sz="1200" b="1"/>
            </a:lvl1pPr>
            <a:lvl2pPr marL="457200" indent="0">
              <a:buNone/>
              <a:defRPr sz="1200" b="1"/>
            </a:lvl2pPr>
            <a:lvl3pPr>
              <a:defRPr sz="1200" b="1"/>
            </a:lvl3pPr>
            <a:lvl4pPr>
              <a:defRPr sz="1200" b="1"/>
            </a:lvl4pPr>
            <a:lvl5pPr>
              <a:defRPr sz="1200" b="1"/>
            </a:lvl5pPr>
          </a:lstStyle>
          <a:p>
            <a:pPr lvl="0"/>
            <a:r>
              <a:rPr lang="en-US" dirty="0"/>
              <a:t>More convenient</a:t>
            </a:r>
          </a:p>
        </p:txBody>
      </p:sp>
      <p:sp>
        <p:nvSpPr>
          <p:cNvPr id="21" name="Picture Placeholder 11">
            <a:extLst>
              <a:ext uri="{FF2B5EF4-FFF2-40B4-BE49-F238E27FC236}">
                <a16:creationId xmlns:a16="http://schemas.microsoft.com/office/drawing/2014/main" id="{48D7F0F9-4118-4257-9D45-A5772C2110D7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0529940" y="742867"/>
            <a:ext cx="786384" cy="521208"/>
          </a:xfrm>
          <a:ln w="6350">
            <a:solidFill>
              <a:schemeClr val="accent5">
                <a:alpha val="50000"/>
              </a:schemeClr>
            </a:solidFill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17131326-08A9-441D-B1A8-662714158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4" y="740998"/>
            <a:ext cx="9535686" cy="568800"/>
          </a:xfrm>
        </p:spPr>
        <p:txBody>
          <a:bodyPr lIns="36000" tIns="0" rIns="0" bIns="0"/>
          <a:lstStyle/>
          <a:p>
            <a:r>
              <a:rPr lang="en-US"/>
              <a:t>Click to edit Master title style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5912335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AB7BBC9A-B18B-4F56-8515-321CD01B2666}"/>
              </a:ext>
            </a:extLst>
          </p:cNvPr>
          <p:cNvSpPr/>
          <p:nvPr userDrawn="1"/>
        </p:nvSpPr>
        <p:spPr>
          <a:xfrm>
            <a:off x="7975092" y="1805693"/>
            <a:ext cx="3758184" cy="4617720"/>
          </a:xfrm>
          <a:prstGeom prst="rect">
            <a:avLst/>
          </a:prstGeom>
          <a:solidFill>
            <a:schemeClr val="accent6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684F357-0C41-471E-A413-4D42ADE55B12}"/>
              </a:ext>
            </a:extLst>
          </p:cNvPr>
          <p:cNvSpPr/>
          <p:nvPr userDrawn="1"/>
        </p:nvSpPr>
        <p:spPr>
          <a:xfrm>
            <a:off x="458724" y="2582933"/>
            <a:ext cx="3758184" cy="3840480"/>
          </a:xfrm>
          <a:prstGeom prst="rect">
            <a:avLst/>
          </a:prstGeom>
          <a:solidFill>
            <a:schemeClr val="accent6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3076231-2A54-4E4C-AED3-197E208C14BB}"/>
              </a:ext>
            </a:extLst>
          </p:cNvPr>
          <p:cNvSpPr/>
          <p:nvPr userDrawn="1"/>
        </p:nvSpPr>
        <p:spPr>
          <a:xfrm>
            <a:off x="4216908" y="2171453"/>
            <a:ext cx="3758184" cy="425196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9C403B-F50A-4124-BE88-55C843FAE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F8E8F-7A79-47A4-A23F-F3FD3E2A15F3}" type="datetime1">
              <a:rPr lang="en-US" smtClean="0"/>
              <a:t>9/9/2025</a:t>
            </a:fld>
            <a:endParaRPr lang="ru-RU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A151E7-E2A1-4EA3-8293-FA9D289DF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B57EB4-66F5-49E8-A8EF-39029E94B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61FE0B9B-7D73-4311-B749-C3FA874AF7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6613" y="2954554"/>
            <a:ext cx="2992278" cy="334918"/>
          </a:xfrm>
        </p:spPr>
        <p:txBody>
          <a:bodyPr lIns="36000" tIns="0" rIns="0" bIns="0" anchor="b">
            <a:normAutofit/>
          </a:bodyPr>
          <a:lstStyle>
            <a:lvl1pPr marL="0" indent="0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4A6CBB7D-3142-4CED-98BE-68B4F7C14E5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6613" y="3339644"/>
            <a:ext cx="2992278" cy="334919"/>
          </a:xfrm>
        </p:spPr>
        <p:txBody>
          <a:bodyPr lIns="36000" tIns="0" rIns="0" bIns="0">
            <a:normAutofit/>
          </a:bodyPr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400">
                <a:solidFill>
                  <a:schemeClr val="tx2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D09F31D3-FC19-4A61-A915-5F11C6F7EBD8}"/>
              </a:ext>
            </a:extLst>
          </p:cNvPr>
          <p:cNvSpPr>
            <a:spLocks noGrp="1"/>
          </p:cNvSpPr>
          <p:nvPr>
            <p:ph type="body" idx="27"/>
          </p:nvPr>
        </p:nvSpPr>
        <p:spPr>
          <a:xfrm>
            <a:off x="8356757" y="2078801"/>
            <a:ext cx="2992278" cy="334918"/>
          </a:xfrm>
        </p:spPr>
        <p:txBody>
          <a:bodyPr lIns="36000" tIns="0" rIns="0" bIns="0" anchor="b">
            <a:normAutofit/>
          </a:bodyPr>
          <a:lstStyle>
            <a:lvl1pPr marL="0" indent="0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6AA97C78-ABC3-4559-8EFA-1F24C3A6E3FE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8356757" y="2463891"/>
            <a:ext cx="2992278" cy="334919"/>
          </a:xfrm>
        </p:spPr>
        <p:txBody>
          <a:bodyPr lIns="36000" tIns="0" rIns="0" bIns="0">
            <a:normAutofit/>
          </a:bodyPr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400">
                <a:solidFill>
                  <a:schemeClr val="tx2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9CA39242-8640-435B-8C03-0CB0BC8E88E6}"/>
              </a:ext>
            </a:extLst>
          </p:cNvPr>
          <p:cNvSpPr>
            <a:spLocks noGrp="1"/>
          </p:cNvSpPr>
          <p:nvPr>
            <p:ph type="body" idx="30"/>
          </p:nvPr>
        </p:nvSpPr>
        <p:spPr>
          <a:xfrm>
            <a:off x="4594797" y="2512808"/>
            <a:ext cx="2992278" cy="334918"/>
          </a:xfrm>
        </p:spPr>
        <p:txBody>
          <a:bodyPr lIns="36000" tIns="0" rIns="0" bIns="0" anchor="b">
            <a:normAutofit/>
          </a:bodyPr>
          <a:lstStyle>
            <a:lvl1pPr marL="0" indent="0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11">
            <a:extLst>
              <a:ext uri="{FF2B5EF4-FFF2-40B4-BE49-F238E27FC236}">
                <a16:creationId xmlns:a16="http://schemas.microsoft.com/office/drawing/2014/main" id="{62E97E9F-0DAA-48F4-90F4-640195EAD7DA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4594797" y="2897898"/>
            <a:ext cx="2992278" cy="334919"/>
          </a:xfrm>
        </p:spPr>
        <p:txBody>
          <a:bodyPr lIns="36000" tIns="0" rIns="0" bIns="0">
            <a:normAutofit/>
          </a:bodyPr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400">
                <a:solidFill>
                  <a:schemeClr val="tx2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11">
            <a:extLst>
              <a:ext uri="{FF2B5EF4-FFF2-40B4-BE49-F238E27FC236}">
                <a16:creationId xmlns:a16="http://schemas.microsoft.com/office/drawing/2014/main" id="{A49833F3-6413-44EC-8040-149163251707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836613" y="3750523"/>
            <a:ext cx="2992278" cy="2175910"/>
          </a:xfrm>
        </p:spPr>
        <p:txBody>
          <a:bodyPr lIns="36000" tIns="0" rIns="0" bIns="0">
            <a:noAutofit/>
          </a:bodyPr>
          <a:lstStyle>
            <a:lvl1pPr marL="180000" indent="-180000">
              <a:spcBef>
                <a:spcPts val="600"/>
              </a:spcBef>
              <a:buClr>
                <a:schemeClr val="bg2">
                  <a:lumMod val="40000"/>
                  <a:lumOff val="60000"/>
                </a:schemeClr>
              </a:buClr>
              <a:buSzPct val="125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</a:defRPr>
            </a:lvl1pPr>
            <a:lvl2pPr marL="452438" indent="-285750">
              <a:spcBef>
                <a:spcPts val="600"/>
              </a:spcBef>
              <a:buClr>
                <a:schemeClr val="bg2">
                  <a:lumMod val="40000"/>
                  <a:lumOff val="60000"/>
                </a:schemeClr>
              </a:buClr>
              <a:buSzPct val="125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</a:defRPr>
            </a:lvl2pPr>
            <a:lvl3pPr marL="452438" indent="-2857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9" name="Text Placeholder 11">
            <a:extLst>
              <a:ext uri="{FF2B5EF4-FFF2-40B4-BE49-F238E27FC236}">
                <a16:creationId xmlns:a16="http://schemas.microsoft.com/office/drawing/2014/main" id="{CED92B51-6B31-41E1-908C-1D392F31AA4C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8356757" y="2874770"/>
            <a:ext cx="2992278" cy="2175910"/>
          </a:xfrm>
        </p:spPr>
        <p:txBody>
          <a:bodyPr lIns="36000" tIns="0" rIns="0" bIns="0">
            <a:noAutofit/>
          </a:bodyPr>
          <a:lstStyle>
            <a:lvl1pPr marL="180000" indent="-180000">
              <a:spcBef>
                <a:spcPts val="600"/>
              </a:spcBef>
              <a:buClr>
                <a:schemeClr val="bg2">
                  <a:lumMod val="40000"/>
                  <a:lumOff val="60000"/>
                </a:schemeClr>
              </a:buClr>
              <a:buSzPct val="125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</a:defRPr>
            </a:lvl1pPr>
            <a:lvl2pPr marL="180000" indent="-180000">
              <a:spcBef>
                <a:spcPts val="600"/>
              </a:spcBef>
              <a:buClr>
                <a:schemeClr val="bg2">
                  <a:lumMod val="40000"/>
                  <a:lumOff val="60000"/>
                </a:schemeClr>
              </a:buClr>
              <a:buSzPct val="125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</a:defRPr>
            </a:lvl2pPr>
            <a:lvl3pPr marL="395288" indent="-228600">
              <a:buClr>
                <a:schemeClr val="bg2">
                  <a:lumMod val="40000"/>
                  <a:lumOff val="60000"/>
                </a:schemeClr>
              </a:buClr>
              <a:buSzPct val="100000"/>
              <a:buFont typeface="Wingdings" panose="05000000000000000000" pitchFamily="2" charset="2"/>
              <a:buChar char="§"/>
              <a:defRPr sz="14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0" name="Text Placeholder 11">
            <a:extLst>
              <a:ext uri="{FF2B5EF4-FFF2-40B4-BE49-F238E27FC236}">
                <a16:creationId xmlns:a16="http://schemas.microsoft.com/office/drawing/2014/main" id="{521B8C30-3AD9-43DC-A76C-342C3CD53A26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4594797" y="3308777"/>
            <a:ext cx="2992278" cy="2175910"/>
          </a:xfrm>
        </p:spPr>
        <p:txBody>
          <a:bodyPr lIns="36000" tIns="0" rIns="0" bIns="0">
            <a:noAutofit/>
          </a:bodyPr>
          <a:lstStyle>
            <a:lvl1pPr marL="180000" indent="-180000">
              <a:spcBef>
                <a:spcPts val="600"/>
              </a:spcBef>
              <a:buClr>
                <a:schemeClr val="accent1">
                  <a:lumMod val="40000"/>
                  <a:lumOff val="60000"/>
                </a:schemeClr>
              </a:buClr>
              <a:buSzPct val="125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</a:defRPr>
            </a:lvl1pPr>
            <a:lvl2pPr marL="339725" indent="-179388">
              <a:spcBef>
                <a:spcPts val="600"/>
              </a:spcBef>
              <a:buClr>
                <a:schemeClr val="accent1">
                  <a:lumMod val="40000"/>
                  <a:lumOff val="60000"/>
                </a:schemeClr>
              </a:buClr>
              <a:buSzPct val="100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7BF6E52A-5DC5-8A44-8397-829FF33C5A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4" y="740998"/>
            <a:ext cx="9535686" cy="568800"/>
          </a:xfrm>
        </p:spPr>
        <p:txBody>
          <a:bodyPr lIns="36000" tIns="0" rIns="0" bIns="0"/>
          <a:lstStyle/>
          <a:p>
            <a:r>
              <a:rPr lang="en-US"/>
              <a:t>Click to edit Master title style</a:t>
            </a:r>
            <a:endParaRPr lang="ru-RU" dirty="0"/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CE3B0746-B135-6943-B0F2-D32EF8E8B428}"/>
              </a:ext>
            </a:extLst>
          </p:cNvPr>
          <p:cNvSpPr>
            <a:spLocks noGrp="1"/>
          </p:cNvSpPr>
          <p:nvPr>
            <p:ph type="body" idx="24"/>
          </p:nvPr>
        </p:nvSpPr>
        <p:spPr>
          <a:xfrm>
            <a:off x="836614" y="1377833"/>
            <a:ext cx="9535686" cy="489694"/>
          </a:xfrm>
        </p:spPr>
        <p:txBody>
          <a:bodyPr lIns="36000" tIns="0" rIns="0" bIns="0">
            <a:normAutofit/>
          </a:bodyPr>
          <a:lstStyle>
            <a:lvl1pPr marL="0" indent="0" algn="l"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11">
            <a:extLst>
              <a:ext uri="{FF2B5EF4-FFF2-40B4-BE49-F238E27FC236}">
                <a16:creationId xmlns:a16="http://schemas.microsoft.com/office/drawing/2014/main" id="{48D7F0F9-4118-4257-9D45-A5772C2110D7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0529940" y="742867"/>
            <a:ext cx="786384" cy="521208"/>
          </a:xfrm>
          <a:ln w="6350">
            <a:solidFill>
              <a:schemeClr val="accent5">
                <a:alpha val="50000"/>
              </a:schemeClr>
            </a:solidFill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6802151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131326-08A9-441D-B1A8-662714158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4" y="740998"/>
            <a:ext cx="9535686" cy="568800"/>
          </a:xfrm>
        </p:spPr>
        <p:txBody>
          <a:bodyPr lIns="36000" tIns="0" rIns="0" bIns="0"/>
          <a:lstStyle/>
          <a:p>
            <a:r>
              <a:rPr lang="en-US"/>
              <a:t>Click to edit Master title style</a:t>
            </a:r>
            <a:endParaRPr lang="ru-R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9C403B-F50A-4124-BE88-55C843FAE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F8E8F-7A79-47A4-A23F-F3FD3E2A15F3}" type="datetime1">
              <a:rPr lang="en-US" smtClean="0"/>
              <a:t>9/9/2025</a:t>
            </a:fld>
            <a:endParaRPr lang="ru-RU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A151E7-E2A1-4EA3-8293-FA9D289DF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B57EB4-66F5-49E8-A8EF-39029E94B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C91FD06-686C-4DAB-8F12-FBDE6BBF3144}"/>
              </a:ext>
            </a:extLst>
          </p:cNvPr>
          <p:cNvSpPr>
            <a:spLocks noGrp="1"/>
          </p:cNvSpPr>
          <p:nvPr>
            <p:ph type="body" idx="24"/>
          </p:nvPr>
        </p:nvSpPr>
        <p:spPr>
          <a:xfrm>
            <a:off x="836614" y="1377833"/>
            <a:ext cx="9535686" cy="693014"/>
          </a:xfrm>
        </p:spPr>
        <p:txBody>
          <a:bodyPr lIns="36000" tIns="0" rIns="0" bIns="0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61FE0B9B-7D73-4311-B749-C3FA874AF7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6612" y="2323804"/>
            <a:ext cx="4820533" cy="334918"/>
          </a:xfrm>
        </p:spPr>
        <p:txBody>
          <a:bodyPr lIns="36000" tIns="0" rIns="0" bIns="0" anchor="b">
            <a:normAutofit/>
          </a:bodyPr>
          <a:lstStyle>
            <a:lvl1pPr marL="0" indent="0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9CA39242-8640-435B-8C03-0CB0BC8E88E6}"/>
              </a:ext>
            </a:extLst>
          </p:cNvPr>
          <p:cNvSpPr>
            <a:spLocks noGrp="1"/>
          </p:cNvSpPr>
          <p:nvPr>
            <p:ph type="body" idx="30"/>
          </p:nvPr>
        </p:nvSpPr>
        <p:spPr>
          <a:xfrm>
            <a:off x="6495790" y="2323804"/>
            <a:ext cx="4820533" cy="334918"/>
          </a:xfrm>
        </p:spPr>
        <p:txBody>
          <a:bodyPr lIns="36000" tIns="0" rIns="0" bIns="0" anchor="b">
            <a:normAutofit/>
          </a:bodyPr>
          <a:lstStyle>
            <a:lvl1pPr marL="0" indent="0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314D5FA-EBD7-472E-9864-D76743BAB4DF}"/>
              </a:ext>
            </a:extLst>
          </p:cNvPr>
          <p:cNvSpPr>
            <a:spLocks noGrp="1"/>
          </p:cNvSpPr>
          <p:nvPr>
            <p:ph sz="quarter" idx="31"/>
          </p:nvPr>
        </p:nvSpPr>
        <p:spPr>
          <a:xfrm>
            <a:off x="836613" y="2811998"/>
            <a:ext cx="4821237" cy="2660650"/>
          </a:xfrm>
        </p:spPr>
        <p:txBody>
          <a:bodyPr lIns="36000" tIns="0" rIns="0" bIns="0">
            <a:normAutofit/>
          </a:bodyPr>
          <a:lstStyle>
            <a:lvl1pPr marL="0" indent="0" algn="l">
              <a:buNone/>
              <a:defRPr sz="2000"/>
            </a:lvl1pPr>
            <a:lvl2pPr marL="457200" indent="0" algn="l">
              <a:buNone/>
              <a:defRPr sz="18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6" name="Content Placeholder 7">
            <a:extLst>
              <a:ext uri="{FF2B5EF4-FFF2-40B4-BE49-F238E27FC236}">
                <a16:creationId xmlns:a16="http://schemas.microsoft.com/office/drawing/2014/main" id="{BA129CFA-D87C-494E-9E6D-E317C4D157EB}"/>
              </a:ext>
            </a:extLst>
          </p:cNvPr>
          <p:cNvSpPr>
            <a:spLocks noGrp="1"/>
          </p:cNvSpPr>
          <p:nvPr>
            <p:ph sz="quarter" idx="32"/>
          </p:nvPr>
        </p:nvSpPr>
        <p:spPr>
          <a:xfrm>
            <a:off x="6495086" y="2811998"/>
            <a:ext cx="4821237" cy="2660650"/>
          </a:xfrm>
        </p:spPr>
        <p:txBody>
          <a:bodyPr lIns="36000" tIns="0" rIns="0" bIns="0">
            <a:normAutofit/>
          </a:bodyPr>
          <a:lstStyle>
            <a:lvl1pPr marL="0" indent="0" algn="l">
              <a:buNone/>
              <a:defRPr sz="2000"/>
            </a:lvl1pPr>
            <a:lvl2pPr marL="457200" indent="0" algn="l">
              <a:buNone/>
              <a:defRPr sz="18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48D7F0F9-4118-4257-9D45-A5772C2110D7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0529940" y="742867"/>
            <a:ext cx="786384" cy="521208"/>
          </a:xfrm>
          <a:ln w="6350">
            <a:solidFill>
              <a:schemeClr val="accent5">
                <a:alpha val="50000"/>
              </a:schemeClr>
            </a:solidFill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2604770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E320EF9D-83C9-45F8-AAA9-A9768470F99F}"/>
              </a:ext>
            </a:extLst>
          </p:cNvPr>
          <p:cNvSpPr/>
          <p:nvPr userDrawn="1"/>
        </p:nvSpPr>
        <p:spPr>
          <a:xfrm>
            <a:off x="0" y="2230316"/>
            <a:ext cx="12192000" cy="3346704"/>
          </a:xfrm>
          <a:prstGeom prst="rect">
            <a:avLst/>
          </a:prstGeom>
          <a:gradFill>
            <a:gsLst>
              <a:gs pos="100000">
                <a:schemeClr val="accent1">
                  <a:lumMod val="75000"/>
                  <a:alpha val="20000"/>
                </a:schemeClr>
              </a:gs>
              <a:gs pos="0">
                <a:schemeClr val="bg2">
                  <a:alpha val="20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131326-08A9-441D-B1A8-662714158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4" y="740998"/>
            <a:ext cx="9535686" cy="568800"/>
          </a:xfrm>
        </p:spPr>
        <p:txBody>
          <a:bodyPr lIns="36000" tIns="0" rIns="0" bIns="0"/>
          <a:lstStyle/>
          <a:p>
            <a:r>
              <a:rPr lang="en-US"/>
              <a:t>Click to edit Master title style</a:t>
            </a:r>
            <a:endParaRPr lang="ru-R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9C403B-F50A-4124-BE88-55C843FAE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F8E8F-7A79-47A4-A23F-F3FD3E2A15F3}" type="datetime1">
              <a:rPr lang="en-US" smtClean="0"/>
              <a:t>9/9/2025</a:t>
            </a:fld>
            <a:endParaRPr lang="ru-RU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A151E7-E2A1-4EA3-8293-FA9D289DF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B57EB4-66F5-49E8-A8EF-39029E94B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C91FD06-686C-4DAB-8F12-FBDE6BBF3144}"/>
              </a:ext>
            </a:extLst>
          </p:cNvPr>
          <p:cNvSpPr>
            <a:spLocks noGrp="1"/>
          </p:cNvSpPr>
          <p:nvPr>
            <p:ph type="body" idx="24"/>
          </p:nvPr>
        </p:nvSpPr>
        <p:spPr>
          <a:xfrm>
            <a:off x="836614" y="1377833"/>
            <a:ext cx="9535686" cy="618880"/>
          </a:xfrm>
        </p:spPr>
        <p:txBody>
          <a:bodyPr lIns="36000" tIns="0" rIns="0" bIns="0">
            <a:normAutofit/>
          </a:bodyPr>
          <a:lstStyle>
            <a:lvl1pPr marL="0" indent="0" algn="l"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61FE0B9B-7D73-4311-B749-C3FA874AF7C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6614" y="3891527"/>
            <a:ext cx="1728216" cy="334918"/>
          </a:xfrm>
        </p:spPr>
        <p:txBody>
          <a:bodyPr lIns="36000" tIns="0" rIns="0" bIns="0" anchor="b">
            <a:normAutofit/>
          </a:bodyPr>
          <a:lstStyle>
            <a:lvl1pPr marL="0" indent="0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text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4A6CBB7D-3142-4CED-98BE-68B4F7C14E5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6614" y="4276617"/>
            <a:ext cx="1728216" cy="1142011"/>
          </a:xfrm>
        </p:spPr>
        <p:txBody>
          <a:bodyPr lIns="36000" tIns="0" rIns="0" bIns="0">
            <a:normAutofit/>
          </a:bodyPr>
          <a:lstStyle>
            <a:lvl1pPr marL="0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200"/>
            </a:lvl1pPr>
            <a:lvl2pPr marL="457200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2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EEAB0330-0960-495D-9FAC-850DB0CAFFE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36614" y="2507927"/>
            <a:ext cx="1728216" cy="604730"/>
          </a:xfrm>
        </p:spPr>
        <p:txBody>
          <a:bodyPr lIns="36000" tIns="0" rIns="0" bIns="0" anchor="t" anchorCtr="0">
            <a:noAutofit/>
          </a:bodyPr>
          <a:lstStyle>
            <a:lvl1pPr marL="0" indent="0" algn="l">
              <a:buNone/>
              <a:defRPr sz="5000" b="1">
                <a:gradFill flip="none" rotWithShape="1">
                  <a:gsLst>
                    <a:gs pos="100000">
                      <a:schemeClr val="accent1">
                        <a:lumMod val="75000"/>
                      </a:schemeClr>
                    </a:gs>
                    <a:gs pos="0">
                      <a:schemeClr val="bg2"/>
                    </a:gs>
                  </a:gsLst>
                  <a:lin ang="10800000" scaled="1"/>
                  <a:tileRect/>
                </a:gra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20XX</a:t>
            </a:r>
            <a:endParaRPr lang="ru-RU" dirty="0"/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91323B59-309B-4779-B127-7711E7D88F11}"/>
              </a:ext>
            </a:extLst>
          </p:cNvPr>
          <p:cNvSpPr>
            <a:spLocks noGrp="1"/>
          </p:cNvSpPr>
          <p:nvPr>
            <p:ph type="body" idx="32" hasCustomPrompt="1"/>
          </p:nvPr>
        </p:nvSpPr>
        <p:spPr>
          <a:xfrm>
            <a:off x="836614" y="3136120"/>
            <a:ext cx="1728216" cy="228986"/>
          </a:xfrm>
        </p:spPr>
        <p:txBody>
          <a:bodyPr lIns="36000" tIns="0" rIns="0" bIns="0" anchor="t" anchorCtr="0">
            <a:normAutofit/>
          </a:bodyPr>
          <a:lstStyle>
            <a:lvl1pPr marL="0" indent="0">
              <a:buNone/>
              <a:defRPr sz="14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Month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A57E6D8-B21E-4D49-AF8E-C735B517506B}"/>
              </a:ext>
            </a:extLst>
          </p:cNvPr>
          <p:cNvSpPr/>
          <p:nvPr userDrawn="1"/>
        </p:nvSpPr>
        <p:spPr>
          <a:xfrm>
            <a:off x="0" y="3623709"/>
            <a:ext cx="12192000" cy="54864"/>
          </a:xfrm>
          <a:prstGeom prst="rect">
            <a:avLst/>
          </a:prstGeom>
          <a:gradFill>
            <a:gsLst>
              <a:gs pos="100000">
                <a:srgbClr val="6D3B4F"/>
              </a:gs>
              <a:gs pos="0">
                <a:schemeClr val="bg2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2CECCEB-7C61-48C7-8F81-9ECE7ABA9E67}"/>
              </a:ext>
            </a:extLst>
          </p:cNvPr>
          <p:cNvSpPr/>
          <p:nvPr userDrawn="1"/>
        </p:nvSpPr>
        <p:spPr>
          <a:xfrm>
            <a:off x="852661" y="3559701"/>
            <a:ext cx="182880" cy="18288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397F8095-EAF8-4F5A-B2A6-0476B8D2EAF0}"/>
              </a:ext>
            </a:extLst>
          </p:cNvPr>
          <p:cNvSpPr>
            <a:spLocks noGrp="1"/>
          </p:cNvSpPr>
          <p:nvPr>
            <p:ph type="body" idx="33" hasCustomPrompt="1"/>
          </p:nvPr>
        </p:nvSpPr>
        <p:spPr>
          <a:xfrm>
            <a:off x="9588108" y="3891527"/>
            <a:ext cx="1728216" cy="334918"/>
          </a:xfrm>
        </p:spPr>
        <p:txBody>
          <a:bodyPr lIns="36000" tIns="0" rIns="0" bIns="0" anchor="b">
            <a:normAutofit/>
          </a:bodyPr>
          <a:lstStyle>
            <a:lvl1pPr marL="0" indent="0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text</a:t>
            </a:r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FB58FA02-066D-4A4D-BFEA-4ABCF3B550B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9588108" y="4276617"/>
            <a:ext cx="1728216" cy="1142011"/>
          </a:xfrm>
        </p:spPr>
        <p:txBody>
          <a:bodyPr lIns="36000" tIns="0" rIns="0" bIns="0">
            <a:normAutofit/>
          </a:bodyPr>
          <a:lstStyle>
            <a:lvl1pPr marL="0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200"/>
            </a:lvl1pPr>
            <a:lvl2pPr marL="457200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2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5" name="Text Placeholder 7">
            <a:extLst>
              <a:ext uri="{FF2B5EF4-FFF2-40B4-BE49-F238E27FC236}">
                <a16:creationId xmlns:a16="http://schemas.microsoft.com/office/drawing/2014/main" id="{83A77CFD-3FEF-4E6F-BC4F-8ED7F101103B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588108" y="2507927"/>
            <a:ext cx="1728216" cy="604730"/>
          </a:xfrm>
        </p:spPr>
        <p:txBody>
          <a:bodyPr lIns="36000" tIns="0" rIns="0" bIns="0" anchor="t" anchorCtr="0">
            <a:noAutofit/>
          </a:bodyPr>
          <a:lstStyle>
            <a:lvl1pPr marL="0" indent="0" algn="l">
              <a:buNone/>
              <a:defRPr sz="5000" b="1">
                <a:gradFill flip="none" rotWithShape="1">
                  <a:gsLst>
                    <a:gs pos="100000">
                      <a:schemeClr val="accent1">
                        <a:lumMod val="75000"/>
                      </a:schemeClr>
                    </a:gs>
                    <a:gs pos="0">
                      <a:schemeClr val="bg2"/>
                    </a:gs>
                  </a:gsLst>
                  <a:lin ang="10800000" scaled="1"/>
                  <a:tileRect/>
                </a:gra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20XX</a:t>
            </a:r>
            <a:endParaRPr lang="ru-RU" dirty="0"/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3D6E2C46-79E6-4C33-A9DE-9F0BE9199694}"/>
              </a:ext>
            </a:extLst>
          </p:cNvPr>
          <p:cNvSpPr>
            <a:spLocks noGrp="1"/>
          </p:cNvSpPr>
          <p:nvPr>
            <p:ph type="body" idx="36" hasCustomPrompt="1"/>
          </p:nvPr>
        </p:nvSpPr>
        <p:spPr>
          <a:xfrm>
            <a:off x="9588108" y="3136120"/>
            <a:ext cx="1728216" cy="228986"/>
          </a:xfrm>
        </p:spPr>
        <p:txBody>
          <a:bodyPr lIns="36000" tIns="0" rIns="0" bIns="0" anchor="t" anchorCtr="0">
            <a:normAutofit/>
          </a:bodyPr>
          <a:lstStyle>
            <a:lvl1pPr marL="0" indent="0">
              <a:buNone/>
              <a:defRPr sz="14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Month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B18DF9D1-5757-4445-9078-38760F447FFE}"/>
              </a:ext>
            </a:extLst>
          </p:cNvPr>
          <p:cNvSpPr>
            <a:spLocks noGrp="1"/>
          </p:cNvSpPr>
          <p:nvPr>
            <p:ph type="body" idx="37" hasCustomPrompt="1"/>
          </p:nvPr>
        </p:nvSpPr>
        <p:spPr>
          <a:xfrm>
            <a:off x="3024487" y="3891527"/>
            <a:ext cx="1728216" cy="334918"/>
          </a:xfrm>
        </p:spPr>
        <p:txBody>
          <a:bodyPr lIns="36000" tIns="0" rIns="0" bIns="0" anchor="b">
            <a:normAutofit/>
          </a:bodyPr>
          <a:lstStyle>
            <a:lvl1pPr marL="0" indent="0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text</a:t>
            </a:r>
          </a:p>
        </p:txBody>
      </p:sp>
      <p:sp>
        <p:nvSpPr>
          <p:cNvPr id="30" name="Text Placeholder 11">
            <a:extLst>
              <a:ext uri="{FF2B5EF4-FFF2-40B4-BE49-F238E27FC236}">
                <a16:creationId xmlns:a16="http://schemas.microsoft.com/office/drawing/2014/main" id="{993B8732-2AA4-40C3-A4A3-44C5803BDA1C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3024487" y="4276617"/>
            <a:ext cx="1728216" cy="1142011"/>
          </a:xfrm>
        </p:spPr>
        <p:txBody>
          <a:bodyPr lIns="36000" tIns="0" rIns="0" bIns="0">
            <a:normAutofit/>
          </a:bodyPr>
          <a:lstStyle>
            <a:lvl1pPr marL="0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200"/>
            </a:lvl1pPr>
            <a:lvl2pPr marL="457200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2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1" name="Text Placeholder 7">
            <a:extLst>
              <a:ext uri="{FF2B5EF4-FFF2-40B4-BE49-F238E27FC236}">
                <a16:creationId xmlns:a16="http://schemas.microsoft.com/office/drawing/2014/main" id="{11BFD035-7AF1-47EA-9F1C-AE04879DA45D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3024487" y="2507927"/>
            <a:ext cx="1728216" cy="604730"/>
          </a:xfrm>
        </p:spPr>
        <p:txBody>
          <a:bodyPr lIns="36000" tIns="0" rIns="0" bIns="0" anchor="t" anchorCtr="0">
            <a:noAutofit/>
          </a:bodyPr>
          <a:lstStyle>
            <a:lvl1pPr marL="0" indent="0" algn="l">
              <a:buNone/>
              <a:defRPr sz="5000" b="1">
                <a:gradFill flip="none" rotWithShape="1">
                  <a:gsLst>
                    <a:gs pos="100000">
                      <a:schemeClr val="accent1">
                        <a:lumMod val="75000"/>
                      </a:schemeClr>
                    </a:gs>
                    <a:gs pos="0">
                      <a:schemeClr val="bg2"/>
                    </a:gs>
                  </a:gsLst>
                  <a:lin ang="10800000" scaled="1"/>
                  <a:tileRect/>
                </a:gra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20XX</a:t>
            </a:r>
            <a:endParaRPr lang="ru-RU" dirty="0"/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C0720D82-39E2-490D-913A-B6DA31CAC2BD}"/>
              </a:ext>
            </a:extLst>
          </p:cNvPr>
          <p:cNvSpPr>
            <a:spLocks noGrp="1"/>
          </p:cNvSpPr>
          <p:nvPr>
            <p:ph type="body" idx="40" hasCustomPrompt="1"/>
          </p:nvPr>
        </p:nvSpPr>
        <p:spPr>
          <a:xfrm>
            <a:off x="3024487" y="3136120"/>
            <a:ext cx="1728216" cy="228986"/>
          </a:xfrm>
        </p:spPr>
        <p:txBody>
          <a:bodyPr lIns="36000" tIns="0" rIns="0" bIns="0" anchor="t" anchorCtr="0">
            <a:normAutofit/>
          </a:bodyPr>
          <a:lstStyle>
            <a:lvl1pPr marL="0" indent="0">
              <a:buNone/>
              <a:defRPr sz="14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Month</a:t>
            </a:r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F8CB98AA-B672-4560-9A4C-F0E472D7D508}"/>
              </a:ext>
            </a:extLst>
          </p:cNvPr>
          <p:cNvSpPr>
            <a:spLocks noGrp="1"/>
          </p:cNvSpPr>
          <p:nvPr>
            <p:ph type="body" idx="41" hasCustomPrompt="1"/>
          </p:nvPr>
        </p:nvSpPr>
        <p:spPr>
          <a:xfrm>
            <a:off x="5212360" y="3891527"/>
            <a:ext cx="1728216" cy="334918"/>
          </a:xfrm>
        </p:spPr>
        <p:txBody>
          <a:bodyPr lIns="36000" tIns="0" rIns="0" bIns="0" anchor="b">
            <a:normAutofit/>
          </a:bodyPr>
          <a:lstStyle>
            <a:lvl1pPr marL="0" indent="0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text</a:t>
            </a:r>
          </a:p>
        </p:txBody>
      </p:sp>
      <p:sp>
        <p:nvSpPr>
          <p:cNvPr id="34" name="Text Placeholder 11">
            <a:extLst>
              <a:ext uri="{FF2B5EF4-FFF2-40B4-BE49-F238E27FC236}">
                <a16:creationId xmlns:a16="http://schemas.microsoft.com/office/drawing/2014/main" id="{051BF3E5-DBCA-46BD-A139-755813ECCCCA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5212360" y="4276617"/>
            <a:ext cx="1728216" cy="1142011"/>
          </a:xfrm>
        </p:spPr>
        <p:txBody>
          <a:bodyPr lIns="36000" tIns="0" rIns="0" bIns="0">
            <a:normAutofit/>
          </a:bodyPr>
          <a:lstStyle>
            <a:lvl1pPr marL="0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200"/>
            </a:lvl1pPr>
            <a:lvl2pPr marL="457200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2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5" name="Text Placeholder 7">
            <a:extLst>
              <a:ext uri="{FF2B5EF4-FFF2-40B4-BE49-F238E27FC236}">
                <a16:creationId xmlns:a16="http://schemas.microsoft.com/office/drawing/2014/main" id="{4E2B5368-5C92-477C-B64A-0B1236EC4718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5212360" y="2507927"/>
            <a:ext cx="1728216" cy="604730"/>
          </a:xfrm>
        </p:spPr>
        <p:txBody>
          <a:bodyPr lIns="36000" tIns="0" rIns="0" bIns="0" anchor="t" anchorCtr="0">
            <a:noAutofit/>
          </a:bodyPr>
          <a:lstStyle>
            <a:lvl1pPr marL="0" indent="0" algn="l">
              <a:buNone/>
              <a:defRPr sz="5000" b="1">
                <a:gradFill flip="none" rotWithShape="1">
                  <a:gsLst>
                    <a:gs pos="100000">
                      <a:schemeClr val="accent1">
                        <a:lumMod val="75000"/>
                      </a:schemeClr>
                    </a:gs>
                    <a:gs pos="0">
                      <a:schemeClr val="bg2"/>
                    </a:gs>
                  </a:gsLst>
                  <a:lin ang="10800000" scaled="1"/>
                  <a:tileRect/>
                </a:gra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20XX</a:t>
            </a:r>
            <a:endParaRPr lang="ru-RU" dirty="0"/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11C29312-F699-465F-96BC-B65A2C3356B5}"/>
              </a:ext>
            </a:extLst>
          </p:cNvPr>
          <p:cNvSpPr>
            <a:spLocks noGrp="1"/>
          </p:cNvSpPr>
          <p:nvPr>
            <p:ph type="body" idx="44" hasCustomPrompt="1"/>
          </p:nvPr>
        </p:nvSpPr>
        <p:spPr>
          <a:xfrm>
            <a:off x="5212360" y="3136120"/>
            <a:ext cx="1728216" cy="228986"/>
          </a:xfrm>
        </p:spPr>
        <p:txBody>
          <a:bodyPr lIns="36000" tIns="0" rIns="0" bIns="0" anchor="t" anchorCtr="0">
            <a:normAutofit/>
          </a:bodyPr>
          <a:lstStyle>
            <a:lvl1pPr marL="0" indent="0">
              <a:buNone/>
              <a:defRPr sz="14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Month</a:t>
            </a:r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D613D924-E33A-4DAE-B253-E9668378EC73}"/>
              </a:ext>
            </a:extLst>
          </p:cNvPr>
          <p:cNvSpPr>
            <a:spLocks noGrp="1"/>
          </p:cNvSpPr>
          <p:nvPr>
            <p:ph type="body" idx="45" hasCustomPrompt="1"/>
          </p:nvPr>
        </p:nvSpPr>
        <p:spPr>
          <a:xfrm>
            <a:off x="7400234" y="3891527"/>
            <a:ext cx="1728216" cy="334918"/>
          </a:xfrm>
        </p:spPr>
        <p:txBody>
          <a:bodyPr lIns="36000" tIns="0" rIns="0" bIns="0" anchor="b">
            <a:normAutofit/>
          </a:bodyPr>
          <a:lstStyle>
            <a:lvl1pPr marL="0" indent="0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text</a:t>
            </a:r>
          </a:p>
        </p:txBody>
      </p:sp>
      <p:sp>
        <p:nvSpPr>
          <p:cNvPr id="38" name="Text Placeholder 11">
            <a:extLst>
              <a:ext uri="{FF2B5EF4-FFF2-40B4-BE49-F238E27FC236}">
                <a16:creationId xmlns:a16="http://schemas.microsoft.com/office/drawing/2014/main" id="{4C346CE6-85D2-4744-ABBA-4EB5E51EB80F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7400234" y="4276617"/>
            <a:ext cx="1728216" cy="1142011"/>
          </a:xfrm>
        </p:spPr>
        <p:txBody>
          <a:bodyPr lIns="36000" tIns="0" rIns="0" bIns="0">
            <a:normAutofit/>
          </a:bodyPr>
          <a:lstStyle>
            <a:lvl1pPr marL="0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200"/>
            </a:lvl1pPr>
            <a:lvl2pPr marL="457200" indent="0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2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9" name="Text Placeholder 7">
            <a:extLst>
              <a:ext uri="{FF2B5EF4-FFF2-40B4-BE49-F238E27FC236}">
                <a16:creationId xmlns:a16="http://schemas.microsoft.com/office/drawing/2014/main" id="{0D7E5C35-923C-473E-8BB9-F2F1AB3A2BB4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7400234" y="2507927"/>
            <a:ext cx="1728216" cy="604730"/>
          </a:xfrm>
        </p:spPr>
        <p:txBody>
          <a:bodyPr lIns="36000" tIns="0" rIns="0" bIns="0" anchor="t" anchorCtr="0">
            <a:noAutofit/>
          </a:bodyPr>
          <a:lstStyle>
            <a:lvl1pPr marL="0" indent="0" algn="l">
              <a:buNone/>
              <a:defRPr sz="5000" b="1">
                <a:gradFill flip="none" rotWithShape="1">
                  <a:gsLst>
                    <a:gs pos="100000">
                      <a:schemeClr val="accent1">
                        <a:lumMod val="75000"/>
                      </a:schemeClr>
                    </a:gs>
                    <a:gs pos="0">
                      <a:schemeClr val="bg2"/>
                    </a:gs>
                  </a:gsLst>
                  <a:lin ang="10800000" scaled="1"/>
                  <a:tileRect/>
                </a:gra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20XX</a:t>
            </a:r>
            <a:endParaRPr lang="ru-RU" dirty="0"/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756DD156-6646-433D-ABE8-CB244D53D6C1}"/>
              </a:ext>
            </a:extLst>
          </p:cNvPr>
          <p:cNvSpPr>
            <a:spLocks noGrp="1"/>
          </p:cNvSpPr>
          <p:nvPr>
            <p:ph type="body" idx="48" hasCustomPrompt="1"/>
          </p:nvPr>
        </p:nvSpPr>
        <p:spPr>
          <a:xfrm>
            <a:off x="7400234" y="3136120"/>
            <a:ext cx="1728216" cy="228986"/>
          </a:xfrm>
        </p:spPr>
        <p:txBody>
          <a:bodyPr lIns="36000" tIns="0" rIns="0" bIns="0" anchor="t" anchorCtr="0">
            <a:normAutofit/>
          </a:bodyPr>
          <a:lstStyle>
            <a:lvl1pPr marL="0" indent="0">
              <a:buNone/>
              <a:defRPr sz="14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Month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AC33C4CE-CEA6-4AC9-B1DB-8224A4517350}"/>
              </a:ext>
            </a:extLst>
          </p:cNvPr>
          <p:cNvSpPr/>
          <p:nvPr userDrawn="1"/>
        </p:nvSpPr>
        <p:spPr>
          <a:xfrm>
            <a:off x="3039908" y="3559701"/>
            <a:ext cx="182880" cy="18288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371AA6E8-880E-404C-8BCA-7949D28E7AF8}"/>
              </a:ext>
            </a:extLst>
          </p:cNvPr>
          <p:cNvSpPr/>
          <p:nvPr userDrawn="1"/>
        </p:nvSpPr>
        <p:spPr>
          <a:xfrm>
            <a:off x="5227155" y="3559701"/>
            <a:ext cx="182880" cy="18288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D7D3B90E-8FC3-4B84-A2BB-8862D5EC070B}"/>
              </a:ext>
            </a:extLst>
          </p:cNvPr>
          <p:cNvSpPr/>
          <p:nvPr userDrawn="1"/>
        </p:nvSpPr>
        <p:spPr>
          <a:xfrm>
            <a:off x="7414402" y="3559701"/>
            <a:ext cx="182880" cy="18288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43E9DB54-6797-4300-B6CA-0A9CF186B458}"/>
              </a:ext>
            </a:extLst>
          </p:cNvPr>
          <p:cNvSpPr/>
          <p:nvPr userDrawn="1"/>
        </p:nvSpPr>
        <p:spPr>
          <a:xfrm>
            <a:off x="9601649" y="3559701"/>
            <a:ext cx="182880" cy="18288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45" name="Picture Placeholder 11">
            <a:extLst>
              <a:ext uri="{FF2B5EF4-FFF2-40B4-BE49-F238E27FC236}">
                <a16:creationId xmlns:a16="http://schemas.microsoft.com/office/drawing/2014/main" id="{48D7F0F9-4118-4257-9D45-A5772C2110D7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10529940" y="742867"/>
            <a:ext cx="786384" cy="521208"/>
          </a:xfrm>
          <a:ln w="6350">
            <a:solidFill>
              <a:schemeClr val="accent5">
                <a:alpha val="50000"/>
              </a:schemeClr>
            </a:solidFill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5320762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131326-08A9-441D-B1A8-6627141585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6614" y="740998"/>
            <a:ext cx="2759105" cy="568800"/>
          </a:xfrm>
        </p:spPr>
        <p:txBody>
          <a:bodyPr lIns="36000" tIns="0" rIns="0" bIns="0">
            <a:noAutofit/>
          </a:bodyPr>
          <a:lstStyle/>
          <a:p>
            <a:r>
              <a:rPr lang="en-US" dirty="0"/>
              <a:t>Title Here</a:t>
            </a:r>
            <a:endParaRPr lang="ru-R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9C403B-F50A-4124-BE88-55C843FAE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F8E8F-7A79-47A4-A23F-F3FD3E2A15F3}" type="datetime1">
              <a:rPr lang="en-US" smtClean="0"/>
              <a:t>9/9/2025</a:t>
            </a:fld>
            <a:endParaRPr lang="ru-RU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A151E7-E2A1-4EA3-8293-FA9D289DF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B57EB4-66F5-49E8-A8EF-39029E94B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C91FD06-686C-4DAB-8F12-FBDE6BBF3144}"/>
              </a:ext>
            </a:extLst>
          </p:cNvPr>
          <p:cNvSpPr>
            <a:spLocks noGrp="1"/>
          </p:cNvSpPr>
          <p:nvPr>
            <p:ph type="body" idx="24"/>
          </p:nvPr>
        </p:nvSpPr>
        <p:spPr>
          <a:xfrm>
            <a:off x="836615" y="1377833"/>
            <a:ext cx="2760828" cy="1630062"/>
          </a:xfrm>
        </p:spPr>
        <p:txBody>
          <a:bodyPr lIns="36000" tIns="0" rIns="0" bIns="0">
            <a:normAutofit/>
          </a:bodyPr>
          <a:lstStyle>
            <a:lvl1pPr marL="0" indent="0" algn="l"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able Placeholder 9">
            <a:extLst>
              <a:ext uri="{FF2B5EF4-FFF2-40B4-BE49-F238E27FC236}">
                <a16:creationId xmlns:a16="http://schemas.microsoft.com/office/drawing/2014/main" id="{36EC64A7-7FE6-41B3-B27F-E6B0C0BAA1FD}"/>
              </a:ext>
            </a:extLst>
          </p:cNvPr>
          <p:cNvSpPr>
            <a:spLocks noGrp="1"/>
          </p:cNvSpPr>
          <p:nvPr>
            <p:ph type="tbl" sz="quarter" idx="25"/>
          </p:nvPr>
        </p:nvSpPr>
        <p:spPr>
          <a:xfrm>
            <a:off x="3983038" y="740998"/>
            <a:ext cx="6159583" cy="4650632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table</a:t>
            </a:r>
            <a:endParaRPr lang="ru-RU" dirty="0"/>
          </a:p>
        </p:txBody>
      </p:sp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id="{48D7F0F9-4118-4257-9D45-A5772C2110D7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10529940" y="742867"/>
            <a:ext cx="786384" cy="521208"/>
          </a:xfrm>
          <a:ln w="6350">
            <a:solidFill>
              <a:schemeClr val="accent5">
                <a:alpha val="50000"/>
              </a:schemeClr>
            </a:solidFill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2915746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E320EF9D-83C9-45F8-AAA9-A9768470F99F}"/>
              </a:ext>
            </a:extLst>
          </p:cNvPr>
          <p:cNvSpPr/>
          <p:nvPr userDrawn="1"/>
        </p:nvSpPr>
        <p:spPr>
          <a:xfrm>
            <a:off x="0" y="1613512"/>
            <a:ext cx="12192000" cy="2743200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20000"/>
                </a:schemeClr>
              </a:gs>
              <a:gs pos="100000">
                <a:schemeClr val="bg2">
                  <a:alpha val="2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9CB4EFCF-84EC-4420-9A2B-7C028E7505B0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4724400" y="1613512"/>
            <a:ext cx="2743200" cy="274320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  <p:sp>
        <p:nvSpPr>
          <p:cNvPr id="42" name="Picture Placeholder 11">
            <a:extLst>
              <a:ext uri="{FF2B5EF4-FFF2-40B4-BE49-F238E27FC236}">
                <a16:creationId xmlns:a16="http://schemas.microsoft.com/office/drawing/2014/main" id="{3C20DBAD-9FE7-4F62-B952-1D72DC8B9A73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1981200" y="1613512"/>
            <a:ext cx="2743200" cy="274320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  <p:sp>
        <p:nvSpPr>
          <p:cNvPr id="43" name="Picture Placeholder 11">
            <a:extLst>
              <a:ext uri="{FF2B5EF4-FFF2-40B4-BE49-F238E27FC236}">
                <a16:creationId xmlns:a16="http://schemas.microsoft.com/office/drawing/2014/main" id="{6AE95BF3-594D-4F6F-95D5-18D8A51D5197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>
          <a:xfrm>
            <a:off x="7466232" y="1613512"/>
            <a:ext cx="2743200" cy="274320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131326-08A9-441D-B1A8-662714158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4" y="740998"/>
            <a:ext cx="9535686" cy="568800"/>
          </a:xfrm>
        </p:spPr>
        <p:txBody>
          <a:bodyPr lIns="36000" tIns="0" rIns="0" bIns="0"/>
          <a:lstStyle/>
          <a:p>
            <a:r>
              <a:rPr lang="en-US"/>
              <a:t>Click to edit Master title style</a:t>
            </a:r>
            <a:endParaRPr lang="ru-R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9C403B-F50A-4124-BE88-55C843FAE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F8E8F-7A79-47A4-A23F-F3FD3E2A15F3}" type="datetime1">
              <a:rPr lang="en-US" smtClean="0"/>
              <a:t>9/9/2025</a:t>
            </a:fld>
            <a:endParaRPr lang="ru-RU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A151E7-E2A1-4EA3-8293-FA9D289DF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B57EB4-66F5-49E8-A8EF-39029E94B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61FE0B9B-7D73-4311-B749-C3FA874AF7C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398800" y="4492967"/>
            <a:ext cx="1908000" cy="334918"/>
          </a:xfrm>
        </p:spPr>
        <p:txBody>
          <a:bodyPr lIns="36000" tIns="0" rIns="0" bIns="0" anchor="b">
            <a:normAutofit/>
          </a:bodyPr>
          <a:lstStyle>
            <a:lvl1pPr marL="0" indent="0" algn="ctr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text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4A6CBB7D-3142-4CED-98BE-68B4F7C14E5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398800" y="4878058"/>
            <a:ext cx="1908000" cy="234269"/>
          </a:xfrm>
        </p:spPr>
        <p:txBody>
          <a:bodyPr lIns="36000" tIns="0" rIns="0" bIns="0">
            <a:noAutofit/>
          </a:bodyPr>
          <a:lstStyle>
            <a:lvl1pPr marL="0" indent="0" algn="ctr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1pPr>
            <a:lvl2pPr marL="457200" indent="0" algn="ctr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91323B59-309B-4779-B127-7711E7D88F11}"/>
              </a:ext>
            </a:extLst>
          </p:cNvPr>
          <p:cNvSpPr>
            <a:spLocks noGrp="1"/>
          </p:cNvSpPr>
          <p:nvPr>
            <p:ph type="body" idx="32" hasCustomPrompt="1"/>
          </p:nvPr>
        </p:nvSpPr>
        <p:spPr>
          <a:xfrm>
            <a:off x="2398800" y="5138591"/>
            <a:ext cx="1908000" cy="693882"/>
          </a:xfrm>
        </p:spPr>
        <p:txBody>
          <a:bodyPr lIns="36000" tIns="0" rIns="0" bIns="0" anchor="t" anchorCtr="0">
            <a:normAutofit/>
          </a:bodyPr>
          <a:lstStyle>
            <a:lvl1pPr marL="0" indent="0" algn="ctr">
              <a:buNone/>
              <a:defRPr sz="1200" b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B18DF9D1-5757-4445-9078-38760F447FFE}"/>
              </a:ext>
            </a:extLst>
          </p:cNvPr>
          <p:cNvSpPr>
            <a:spLocks noGrp="1"/>
          </p:cNvSpPr>
          <p:nvPr>
            <p:ph type="body" idx="37" hasCustomPrompt="1"/>
          </p:nvPr>
        </p:nvSpPr>
        <p:spPr>
          <a:xfrm>
            <a:off x="5142000" y="4492967"/>
            <a:ext cx="1908000" cy="334918"/>
          </a:xfrm>
        </p:spPr>
        <p:txBody>
          <a:bodyPr lIns="36000" tIns="0" rIns="0" bIns="0" anchor="b">
            <a:normAutofit/>
          </a:bodyPr>
          <a:lstStyle>
            <a:lvl1pPr marL="0" indent="0" algn="ctr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text</a:t>
            </a:r>
          </a:p>
        </p:txBody>
      </p:sp>
      <p:sp>
        <p:nvSpPr>
          <p:cNvPr id="30" name="Text Placeholder 11">
            <a:extLst>
              <a:ext uri="{FF2B5EF4-FFF2-40B4-BE49-F238E27FC236}">
                <a16:creationId xmlns:a16="http://schemas.microsoft.com/office/drawing/2014/main" id="{993B8732-2AA4-40C3-A4A3-44C5803BDA1C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5142000" y="4878058"/>
            <a:ext cx="1908000" cy="234269"/>
          </a:xfrm>
        </p:spPr>
        <p:txBody>
          <a:bodyPr lIns="36000" tIns="0" rIns="0" bIns="0">
            <a:noAutofit/>
          </a:bodyPr>
          <a:lstStyle>
            <a:lvl1pPr marL="0" indent="0" algn="ctr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1pPr>
            <a:lvl2pPr marL="457200" indent="0" algn="ctr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C0720D82-39E2-490D-913A-B6DA31CAC2BD}"/>
              </a:ext>
            </a:extLst>
          </p:cNvPr>
          <p:cNvSpPr>
            <a:spLocks noGrp="1"/>
          </p:cNvSpPr>
          <p:nvPr>
            <p:ph type="body" idx="40" hasCustomPrompt="1"/>
          </p:nvPr>
        </p:nvSpPr>
        <p:spPr>
          <a:xfrm>
            <a:off x="5142000" y="5138591"/>
            <a:ext cx="1908000" cy="693882"/>
          </a:xfrm>
        </p:spPr>
        <p:txBody>
          <a:bodyPr lIns="36000" tIns="0" rIns="0" bIns="0" anchor="t" anchorCtr="0">
            <a:normAutofit/>
          </a:bodyPr>
          <a:lstStyle>
            <a:lvl1pPr marL="0" indent="0" algn="ctr">
              <a:buNone/>
              <a:defRPr sz="1200" b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</a:t>
            </a:r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F8CB98AA-B672-4560-9A4C-F0E472D7D508}"/>
              </a:ext>
            </a:extLst>
          </p:cNvPr>
          <p:cNvSpPr>
            <a:spLocks noGrp="1"/>
          </p:cNvSpPr>
          <p:nvPr>
            <p:ph type="body" idx="41" hasCustomPrompt="1"/>
          </p:nvPr>
        </p:nvSpPr>
        <p:spPr>
          <a:xfrm>
            <a:off x="7900579" y="4492967"/>
            <a:ext cx="1908000" cy="334918"/>
          </a:xfrm>
        </p:spPr>
        <p:txBody>
          <a:bodyPr lIns="36000" tIns="0" rIns="0" bIns="0" anchor="b">
            <a:normAutofit/>
          </a:bodyPr>
          <a:lstStyle>
            <a:lvl1pPr marL="0" indent="0" algn="ctr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text</a:t>
            </a:r>
          </a:p>
        </p:txBody>
      </p:sp>
      <p:sp>
        <p:nvSpPr>
          <p:cNvPr id="34" name="Text Placeholder 11">
            <a:extLst>
              <a:ext uri="{FF2B5EF4-FFF2-40B4-BE49-F238E27FC236}">
                <a16:creationId xmlns:a16="http://schemas.microsoft.com/office/drawing/2014/main" id="{051BF3E5-DBCA-46BD-A139-755813ECCCCA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7900579" y="4878058"/>
            <a:ext cx="1908000" cy="234269"/>
          </a:xfrm>
        </p:spPr>
        <p:txBody>
          <a:bodyPr lIns="36000" tIns="0" rIns="0" bIns="0">
            <a:noAutofit/>
          </a:bodyPr>
          <a:lstStyle>
            <a:lvl1pPr marL="0" indent="0" algn="ctr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1pPr>
            <a:lvl2pPr marL="457200" indent="0" algn="ctr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11C29312-F699-465F-96BC-B65A2C3356B5}"/>
              </a:ext>
            </a:extLst>
          </p:cNvPr>
          <p:cNvSpPr>
            <a:spLocks noGrp="1"/>
          </p:cNvSpPr>
          <p:nvPr>
            <p:ph type="body" idx="44" hasCustomPrompt="1"/>
          </p:nvPr>
        </p:nvSpPr>
        <p:spPr>
          <a:xfrm>
            <a:off x="7900579" y="5138591"/>
            <a:ext cx="1908000" cy="693882"/>
          </a:xfrm>
        </p:spPr>
        <p:txBody>
          <a:bodyPr lIns="36000" tIns="0" rIns="0" bIns="0" anchor="t" anchorCtr="0">
            <a:normAutofit/>
          </a:bodyPr>
          <a:lstStyle>
            <a:lvl1pPr marL="0" indent="0" algn="ctr">
              <a:buNone/>
              <a:defRPr sz="1200" b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</a:t>
            </a:r>
          </a:p>
        </p:txBody>
      </p:sp>
      <p:sp>
        <p:nvSpPr>
          <p:cNvPr id="22" name="Picture Placeholder 11">
            <a:extLst>
              <a:ext uri="{FF2B5EF4-FFF2-40B4-BE49-F238E27FC236}">
                <a16:creationId xmlns:a16="http://schemas.microsoft.com/office/drawing/2014/main" id="{48D7F0F9-4118-4257-9D45-A5772C2110D7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0529940" y="742867"/>
            <a:ext cx="786384" cy="521208"/>
          </a:xfrm>
          <a:ln w="6350">
            <a:solidFill>
              <a:schemeClr val="accent5">
                <a:alpha val="50000"/>
              </a:schemeClr>
            </a:solidFill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6959362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131326-08A9-441D-B1A8-662714158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4" y="740998"/>
            <a:ext cx="9535686" cy="568800"/>
          </a:xfrm>
        </p:spPr>
        <p:txBody>
          <a:bodyPr lIns="36000" tIns="0" rIns="0" bIns="0"/>
          <a:lstStyle/>
          <a:p>
            <a:r>
              <a:rPr lang="en-US"/>
              <a:t>Click to edit Master title style</a:t>
            </a:r>
            <a:endParaRPr lang="ru-R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9C403B-F50A-4124-BE88-55C843FAE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F8E8F-7A79-47A4-A23F-F3FD3E2A15F3}" type="datetime1">
              <a:rPr lang="en-US" smtClean="0"/>
              <a:t>9/9/2025</a:t>
            </a:fld>
            <a:endParaRPr lang="ru-RU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A151E7-E2A1-4EA3-8293-FA9D289DF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B57EB4-66F5-49E8-A8EF-39029E94B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C91FD06-686C-4DAB-8F12-FBDE6BBF3144}"/>
              </a:ext>
            </a:extLst>
          </p:cNvPr>
          <p:cNvSpPr>
            <a:spLocks noGrp="1"/>
          </p:cNvSpPr>
          <p:nvPr>
            <p:ph type="body" idx="24"/>
          </p:nvPr>
        </p:nvSpPr>
        <p:spPr>
          <a:xfrm>
            <a:off x="836614" y="1377833"/>
            <a:ext cx="9535686" cy="618880"/>
          </a:xfrm>
        </p:spPr>
        <p:txBody>
          <a:bodyPr lIns="36000" tIns="0" rIns="0" bIns="0">
            <a:normAutofit/>
          </a:bodyPr>
          <a:lstStyle>
            <a:lvl1pPr marL="0" indent="0" algn="l"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E6BA5EAA-9D1F-41A8-B061-8C18B61C4F6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975465" y="2564315"/>
            <a:ext cx="2271681" cy="334918"/>
          </a:xfrm>
        </p:spPr>
        <p:txBody>
          <a:bodyPr lIns="36000" tIns="0" rIns="0" bIns="0" anchor="b">
            <a:normAutofit/>
          </a:bodyPr>
          <a:lstStyle>
            <a:lvl1pPr marL="0" indent="0" algn="l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text</a:t>
            </a:r>
          </a:p>
        </p:txBody>
      </p:sp>
      <p:sp>
        <p:nvSpPr>
          <p:cNvPr id="46" name="Text Placeholder 11">
            <a:extLst>
              <a:ext uri="{FF2B5EF4-FFF2-40B4-BE49-F238E27FC236}">
                <a16:creationId xmlns:a16="http://schemas.microsoft.com/office/drawing/2014/main" id="{60E8EB22-EE54-4319-BFD9-B51D4D584AD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975465" y="2949406"/>
            <a:ext cx="2271681" cy="658819"/>
          </a:xfrm>
        </p:spPr>
        <p:txBody>
          <a:bodyPr lIns="36000" tIns="0" rIns="0" bIns="0">
            <a:noAutofit/>
          </a:bodyPr>
          <a:lstStyle>
            <a:lvl1pPr marL="0" indent="0" algn="l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1pPr>
            <a:lvl2pPr marL="457200" indent="0" algn="l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50604DC3-2547-4A5A-8AF8-1051ADC267D3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836614" y="2647025"/>
            <a:ext cx="960120" cy="96120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D21D8720-648F-4748-B19E-15B596D77B9F}"/>
              </a:ext>
            </a:extLst>
          </p:cNvPr>
          <p:cNvSpPr>
            <a:spLocks noGrp="1"/>
          </p:cNvSpPr>
          <p:nvPr>
            <p:ph type="body" idx="26" hasCustomPrompt="1"/>
          </p:nvPr>
        </p:nvSpPr>
        <p:spPr>
          <a:xfrm>
            <a:off x="1975465" y="4130482"/>
            <a:ext cx="2271681" cy="334918"/>
          </a:xfrm>
        </p:spPr>
        <p:txBody>
          <a:bodyPr lIns="36000" tIns="0" rIns="0" bIns="0" anchor="b">
            <a:normAutofit/>
          </a:bodyPr>
          <a:lstStyle>
            <a:lvl1pPr marL="0" indent="0" algn="l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text</a:t>
            </a:r>
          </a:p>
        </p:txBody>
      </p:sp>
      <p:sp>
        <p:nvSpPr>
          <p:cNvPr id="48" name="Text Placeholder 11">
            <a:extLst>
              <a:ext uri="{FF2B5EF4-FFF2-40B4-BE49-F238E27FC236}">
                <a16:creationId xmlns:a16="http://schemas.microsoft.com/office/drawing/2014/main" id="{E31B211B-885A-40F6-A25D-6EDF68FBD3A5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1975465" y="4515573"/>
            <a:ext cx="2271681" cy="658819"/>
          </a:xfrm>
        </p:spPr>
        <p:txBody>
          <a:bodyPr lIns="36000" tIns="0" rIns="0" bIns="0">
            <a:noAutofit/>
          </a:bodyPr>
          <a:lstStyle>
            <a:lvl1pPr marL="0" indent="0" algn="l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1pPr>
            <a:lvl2pPr marL="457200" indent="0" algn="l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9" name="Picture Placeholder 11">
            <a:extLst>
              <a:ext uri="{FF2B5EF4-FFF2-40B4-BE49-F238E27FC236}">
                <a16:creationId xmlns:a16="http://schemas.microsoft.com/office/drawing/2014/main" id="{C2F4D19D-CC90-455D-8947-5DCD00EA921C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836614" y="4213192"/>
            <a:ext cx="960120" cy="96120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  <p:sp>
        <p:nvSpPr>
          <p:cNvPr id="50" name="Text Placeholder 2">
            <a:extLst>
              <a:ext uri="{FF2B5EF4-FFF2-40B4-BE49-F238E27FC236}">
                <a16:creationId xmlns:a16="http://schemas.microsoft.com/office/drawing/2014/main" id="{D5CAA23C-172B-4B6C-BB10-4F4DB6CFD19B}"/>
              </a:ext>
            </a:extLst>
          </p:cNvPr>
          <p:cNvSpPr>
            <a:spLocks noGrp="1"/>
          </p:cNvSpPr>
          <p:nvPr>
            <p:ph type="body" idx="29" hasCustomPrompt="1"/>
          </p:nvPr>
        </p:nvSpPr>
        <p:spPr>
          <a:xfrm>
            <a:off x="5532112" y="2564315"/>
            <a:ext cx="2271681" cy="334918"/>
          </a:xfrm>
        </p:spPr>
        <p:txBody>
          <a:bodyPr lIns="36000" tIns="0" rIns="0" bIns="0" anchor="b">
            <a:normAutofit/>
          </a:bodyPr>
          <a:lstStyle>
            <a:lvl1pPr marL="0" indent="0" algn="l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text</a:t>
            </a:r>
          </a:p>
        </p:txBody>
      </p:sp>
      <p:sp>
        <p:nvSpPr>
          <p:cNvPr id="51" name="Text Placeholder 11">
            <a:extLst>
              <a:ext uri="{FF2B5EF4-FFF2-40B4-BE49-F238E27FC236}">
                <a16:creationId xmlns:a16="http://schemas.microsoft.com/office/drawing/2014/main" id="{5873C0A4-108E-4DD1-A604-311D061489DF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5532112" y="2949406"/>
            <a:ext cx="2271681" cy="658819"/>
          </a:xfrm>
        </p:spPr>
        <p:txBody>
          <a:bodyPr lIns="36000" tIns="0" rIns="0" bIns="0">
            <a:noAutofit/>
          </a:bodyPr>
          <a:lstStyle>
            <a:lvl1pPr marL="0" indent="0" algn="l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1pPr>
            <a:lvl2pPr marL="457200" indent="0" algn="l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2" name="Picture Placeholder 11">
            <a:extLst>
              <a:ext uri="{FF2B5EF4-FFF2-40B4-BE49-F238E27FC236}">
                <a16:creationId xmlns:a16="http://schemas.microsoft.com/office/drawing/2014/main" id="{FA4996C0-7B37-42C4-BDFF-F0C54D4A88C9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4393261" y="2647025"/>
            <a:ext cx="960120" cy="96120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  <p:sp>
        <p:nvSpPr>
          <p:cNvPr id="53" name="Text Placeholder 2">
            <a:extLst>
              <a:ext uri="{FF2B5EF4-FFF2-40B4-BE49-F238E27FC236}">
                <a16:creationId xmlns:a16="http://schemas.microsoft.com/office/drawing/2014/main" id="{FE2C9DE6-67CA-4E0C-8A51-B7AC8BD5AE98}"/>
              </a:ext>
            </a:extLst>
          </p:cNvPr>
          <p:cNvSpPr>
            <a:spLocks noGrp="1"/>
          </p:cNvSpPr>
          <p:nvPr>
            <p:ph type="body" idx="32" hasCustomPrompt="1"/>
          </p:nvPr>
        </p:nvSpPr>
        <p:spPr>
          <a:xfrm>
            <a:off x="5532112" y="4130482"/>
            <a:ext cx="2271681" cy="334918"/>
          </a:xfrm>
        </p:spPr>
        <p:txBody>
          <a:bodyPr lIns="36000" tIns="0" rIns="0" bIns="0" anchor="b">
            <a:normAutofit/>
          </a:bodyPr>
          <a:lstStyle>
            <a:lvl1pPr marL="0" indent="0" algn="l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text</a:t>
            </a:r>
          </a:p>
        </p:txBody>
      </p:sp>
      <p:sp>
        <p:nvSpPr>
          <p:cNvPr id="54" name="Text Placeholder 11">
            <a:extLst>
              <a:ext uri="{FF2B5EF4-FFF2-40B4-BE49-F238E27FC236}">
                <a16:creationId xmlns:a16="http://schemas.microsoft.com/office/drawing/2014/main" id="{052A6B3A-E7C7-42AC-A91D-7921E2DCA42A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5532112" y="4515573"/>
            <a:ext cx="2271681" cy="658819"/>
          </a:xfrm>
        </p:spPr>
        <p:txBody>
          <a:bodyPr lIns="36000" tIns="0" rIns="0" bIns="0">
            <a:noAutofit/>
          </a:bodyPr>
          <a:lstStyle>
            <a:lvl1pPr marL="0" indent="0" algn="l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1pPr>
            <a:lvl2pPr marL="457200" indent="0" algn="l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5" name="Picture Placeholder 11">
            <a:extLst>
              <a:ext uri="{FF2B5EF4-FFF2-40B4-BE49-F238E27FC236}">
                <a16:creationId xmlns:a16="http://schemas.microsoft.com/office/drawing/2014/main" id="{BDE373C5-22C4-4D2E-B2C9-747EA0C709E1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4393261" y="4213192"/>
            <a:ext cx="960120" cy="96120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  <p:sp>
        <p:nvSpPr>
          <p:cNvPr id="56" name="Text Placeholder 2">
            <a:extLst>
              <a:ext uri="{FF2B5EF4-FFF2-40B4-BE49-F238E27FC236}">
                <a16:creationId xmlns:a16="http://schemas.microsoft.com/office/drawing/2014/main" id="{DF658B1C-69F4-44D8-97E9-5536A307168D}"/>
              </a:ext>
            </a:extLst>
          </p:cNvPr>
          <p:cNvSpPr>
            <a:spLocks noGrp="1"/>
          </p:cNvSpPr>
          <p:nvPr>
            <p:ph type="body" idx="35" hasCustomPrompt="1"/>
          </p:nvPr>
        </p:nvSpPr>
        <p:spPr>
          <a:xfrm>
            <a:off x="9088759" y="2564315"/>
            <a:ext cx="2271681" cy="334918"/>
          </a:xfrm>
        </p:spPr>
        <p:txBody>
          <a:bodyPr lIns="36000" tIns="0" rIns="0" bIns="0" anchor="b">
            <a:normAutofit/>
          </a:bodyPr>
          <a:lstStyle>
            <a:lvl1pPr marL="0" indent="0" algn="l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text</a:t>
            </a:r>
          </a:p>
        </p:txBody>
      </p:sp>
      <p:sp>
        <p:nvSpPr>
          <p:cNvPr id="57" name="Text Placeholder 11">
            <a:extLst>
              <a:ext uri="{FF2B5EF4-FFF2-40B4-BE49-F238E27FC236}">
                <a16:creationId xmlns:a16="http://schemas.microsoft.com/office/drawing/2014/main" id="{E49F5D3C-52A4-4CF3-9C76-8E7F4AD06745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9088759" y="2949406"/>
            <a:ext cx="2271681" cy="658819"/>
          </a:xfrm>
        </p:spPr>
        <p:txBody>
          <a:bodyPr lIns="36000" tIns="0" rIns="0" bIns="0">
            <a:noAutofit/>
          </a:bodyPr>
          <a:lstStyle>
            <a:lvl1pPr marL="0" indent="0" algn="l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1pPr>
            <a:lvl2pPr marL="457200" indent="0" algn="l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8" name="Picture Placeholder 11">
            <a:extLst>
              <a:ext uri="{FF2B5EF4-FFF2-40B4-BE49-F238E27FC236}">
                <a16:creationId xmlns:a16="http://schemas.microsoft.com/office/drawing/2014/main" id="{1AEC50E2-8D09-4E52-90BC-C296ED16B937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7949908" y="2647025"/>
            <a:ext cx="960120" cy="96120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  <p:sp>
        <p:nvSpPr>
          <p:cNvPr id="59" name="Text Placeholder 2">
            <a:extLst>
              <a:ext uri="{FF2B5EF4-FFF2-40B4-BE49-F238E27FC236}">
                <a16:creationId xmlns:a16="http://schemas.microsoft.com/office/drawing/2014/main" id="{1A890E15-BFA6-4C98-BF47-CD2501130937}"/>
              </a:ext>
            </a:extLst>
          </p:cNvPr>
          <p:cNvSpPr>
            <a:spLocks noGrp="1"/>
          </p:cNvSpPr>
          <p:nvPr>
            <p:ph type="body" idx="38" hasCustomPrompt="1"/>
          </p:nvPr>
        </p:nvSpPr>
        <p:spPr>
          <a:xfrm>
            <a:off x="9088759" y="4130482"/>
            <a:ext cx="2271681" cy="334918"/>
          </a:xfrm>
        </p:spPr>
        <p:txBody>
          <a:bodyPr lIns="36000" tIns="0" rIns="0" bIns="0" anchor="b">
            <a:normAutofit/>
          </a:bodyPr>
          <a:lstStyle>
            <a:lvl1pPr marL="0" indent="0" algn="l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text</a:t>
            </a:r>
          </a:p>
        </p:txBody>
      </p:sp>
      <p:sp>
        <p:nvSpPr>
          <p:cNvPr id="60" name="Text Placeholder 11">
            <a:extLst>
              <a:ext uri="{FF2B5EF4-FFF2-40B4-BE49-F238E27FC236}">
                <a16:creationId xmlns:a16="http://schemas.microsoft.com/office/drawing/2014/main" id="{65EAB51A-2C46-46D9-9E90-A9C9D9770648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9088759" y="4515573"/>
            <a:ext cx="2271681" cy="658819"/>
          </a:xfrm>
        </p:spPr>
        <p:txBody>
          <a:bodyPr lIns="36000" tIns="0" rIns="0" bIns="0">
            <a:noAutofit/>
          </a:bodyPr>
          <a:lstStyle>
            <a:lvl1pPr marL="0" indent="0" algn="l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1pPr>
            <a:lvl2pPr marL="457200" indent="0" algn="l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1" name="Picture Placeholder 11">
            <a:extLst>
              <a:ext uri="{FF2B5EF4-FFF2-40B4-BE49-F238E27FC236}">
                <a16:creationId xmlns:a16="http://schemas.microsoft.com/office/drawing/2014/main" id="{A8E96B85-B153-4EB9-8F26-0E948B5DC173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7949908" y="4213192"/>
            <a:ext cx="960120" cy="96120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  <p:sp>
        <p:nvSpPr>
          <p:cNvPr id="26" name="Picture Placeholder 11">
            <a:extLst>
              <a:ext uri="{FF2B5EF4-FFF2-40B4-BE49-F238E27FC236}">
                <a16:creationId xmlns:a16="http://schemas.microsoft.com/office/drawing/2014/main" id="{48D7F0F9-4118-4257-9D45-A5772C2110D7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10529940" y="742867"/>
            <a:ext cx="786384" cy="521208"/>
          </a:xfrm>
          <a:ln w="6350">
            <a:solidFill>
              <a:schemeClr val="accent5">
                <a:alpha val="50000"/>
              </a:schemeClr>
            </a:solidFill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7987188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131326-08A9-441D-B1A8-662714158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4" y="740998"/>
            <a:ext cx="6298520" cy="568800"/>
          </a:xfrm>
        </p:spPr>
        <p:txBody>
          <a:bodyPr lIns="36000" tIns="0" rIns="0" bIns="0">
            <a:noAutofit/>
          </a:bodyPr>
          <a:lstStyle/>
          <a:p>
            <a:r>
              <a:rPr lang="en-US"/>
              <a:t>Click to edit Master title style</a:t>
            </a:r>
            <a:endParaRPr lang="ru-R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9C403B-F50A-4124-BE88-55C843FAE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F8E8F-7A79-47A4-A23F-F3FD3E2A15F3}" type="datetime1">
              <a:rPr lang="en-US" smtClean="0"/>
              <a:t>9/9/2025</a:t>
            </a:fld>
            <a:endParaRPr lang="ru-RU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A151E7-E2A1-4EA3-8293-FA9D289DF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B57EB4-66F5-49E8-A8EF-39029E94B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C91FD06-686C-4DAB-8F12-FBDE6BBF3144}"/>
              </a:ext>
            </a:extLst>
          </p:cNvPr>
          <p:cNvSpPr>
            <a:spLocks noGrp="1"/>
          </p:cNvSpPr>
          <p:nvPr>
            <p:ph type="body" idx="24"/>
          </p:nvPr>
        </p:nvSpPr>
        <p:spPr>
          <a:xfrm>
            <a:off x="836615" y="1377833"/>
            <a:ext cx="2497428" cy="1630062"/>
          </a:xfrm>
        </p:spPr>
        <p:txBody>
          <a:bodyPr lIns="36000" tIns="0" rIns="0" bIns="0">
            <a:normAutofit/>
          </a:bodyPr>
          <a:lstStyle>
            <a:lvl1pPr marL="0" indent="0" algn="l"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hart Placeholder 7">
            <a:extLst>
              <a:ext uri="{FF2B5EF4-FFF2-40B4-BE49-F238E27FC236}">
                <a16:creationId xmlns:a16="http://schemas.microsoft.com/office/drawing/2014/main" id="{1E42105A-8901-45BF-9233-D1C9076AA50C}"/>
              </a:ext>
            </a:extLst>
          </p:cNvPr>
          <p:cNvSpPr>
            <a:spLocks noGrp="1"/>
          </p:cNvSpPr>
          <p:nvPr>
            <p:ph type="chart" sz="quarter" idx="26"/>
          </p:nvPr>
        </p:nvSpPr>
        <p:spPr>
          <a:xfrm>
            <a:off x="3404384" y="1377832"/>
            <a:ext cx="3730750" cy="3782007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chart</a:t>
            </a:r>
            <a:endParaRPr lang="ru-RU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97107B0-5001-4D98-9D90-6DB407B0C99E}"/>
              </a:ext>
            </a:extLst>
          </p:cNvPr>
          <p:cNvSpPr/>
          <p:nvPr userDrawn="1"/>
        </p:nvSpPr>
        <p:spPr>
          <a:xfrm>
            <a:off x="7219540" y="1527734"/>
            <a:ext cx="329184" cy="327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55BAF7D-E84D-4AEA-9267-5A89F2D57394}"/>
              </a:ext>
            </a:extLst>
          </p:cNvPr>
          <p:cNvSpPr/>
          <p:nvPr userDrawn="1"/>
        </p:nvSpPr>
        <p:spPr>
          <a:xfrm>
            <a:off x="9664979" y="1527734"/>
            <a:ext cx="329184" cy="32760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7C2C2B5-DF2F-44D9-8AD0-91755942639B}"/>
              </a:ext>
            </a:extLst>
          </p:cNvPr>
          <p:cNvSpPr/>
          <p:nvPr userDrawn="1"/>
        </p:nvSpPr>
        <p:spPr>
          <a:xfrm>
            <a:off x="7219540" y="2784622"/>
            <a:ext cx="329184" cy="327600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60C2358-0880-4DCC-B591-574B77C88AF3}"/>
              </a:ext>
            </a:extLst>
          </p:cNvPr>
          <p:cNvSpPr/>
          <p:nvPr userDrawn="1"/>
        </p:nvSpPr>
        <p:spPr>
          <a:xfrm>
            <a:off x="9664979" y="2784622"/>
            <a:ext cx="329184" cy="327600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17B18BE-4EA4-4304-9B25-9AFC3F1868EC}"/>
              </a:ext>
            </a:extLst>
          </p:cNvPr>
          <p:cNvSpPr/>
          <p:nvPr userDrawn="1"/>
        </p:nvSpPr>
        <p:spPr>
          <a:xfrm>
            <a:off x="7219540" y="4041509"/>
            <a:ext cx="329184" cy="3276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A40C470-7D62-4550-AD27-E5BE738863B2}"/>
              </a:ext>
            </a:extLst>
          </p:cNvPr>
          <p:cNvSpPr/>
          <p:nvPr userDrawn="1"/>
        </p:nvSpPr>
        <p:spPr>
          <a:xfrm>
            <a:off x="9664979" y="4041509"/>
            <a:ext cx="329184" cy="3276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31BD8106-14EB-4162-8957-82C7E455BE3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230599" y="1868634"/>
            <a:ext cx="1980000" cy="334918"/>
          </a:xfrm>
        </p:spPr>
        <p:txBody>
          <a:bodyPr lIns="36000" tIns="0" rIns="0" bIns="0" anchor="b">
            <a:normAutofit/>
          </a:bodyPr>
          <a:lstStyle>
            <a:lvl1pPr marL="0" indent="0" algn="l">
              <a:buNone/>
              <a:defRPr sz="22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$ 1,500,000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FE4100F4-A1CC-43D0-96D1-E78EC88BAC6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30599" y="2253725"/>
            <a:ext cx="1980000" cy="234269"/>
          </a:xfrm>
        </p:spPr>
        <p:txBody>
          <a:bodyPr lIns="36000" tIns="0" rIns="0" bIns="0">
            <a:noAutofit/>
          </a:bodyPr>
          <a:lstStyle>
            <a:lvl1pPr marL="0" indent="0" algn="l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1pPr>
            <a:lvl2pPr marL="457200" indent="0" algn="l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2pPr>
          </a:lstStyle>
          <a:p>
            <a:pPr lvl="0"/>
            <a:r>
              <a:rPr lang="en-US" dirty="0"/>
              <a:t>Category Description</a:t>
            </a:r>
            <a:endParaRPr lang="ru-RU" dirty="0"/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C4F231A8-6423-4204-8A45-BD1BAAD2C15D}"/>
              </a:ext>
            </a:extLst>
          </p:cNvPr>
          <p:cNvSpPr>
            <a:spLocks noGrp="1"/>
          </p:cNvSpPr>
          <p:nvPr>
            <p:ph type="body" idx="27" hasCustomPrompt="1"/>
          </p:nvPr>
        </p:nvSpPr>
        <p:spPr>
          <a:xfrm>
            <a:off x="7230599" y="3132839"/>
            <a:ext cx="1980000" cy="334918"/>
          </a:xfrm>
        </p:spPr>
        <p:txBody>
          <a:bodyPr lIns="36000" tIns="0" rIns="0" bIns="0" anchor="b">
            <a:normAutofit/>
          </a:bodyPr>
          <a:lstStyle>
            <a:lvl1pPr marL="0" indent="0" algn="l">
              <a:buNone/>
              <a:defRPr sz="22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$ 1,500,000</a:t>
            </a:r>
          </a:p>
        </p:txBody>
      </p:sp>
      <p:sp>
        <p:nvSpPr>
          <p:cNvPr id="23" name="Text Placeholder 11">
            <a:extLst>
              <a:ext uri="{FF2B5EF4-FFF2-40B4-BE49-F238E27FC236}">
                <a16:creationId xmlns:a16="http://schemas.microsoft.com/office/drawing/2014/main" id="{130B9E51-E0C5-4A35-BEE4-403EC90B949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230599" y="3517930"/>
            <a:ext cx="1980000" cy="234269"/>
          </a:xfrm>
        </p:spPr>
        <p:txBody>
          <a:bodyPr lIns="36000" tIns="0" rIns="0" bIns="0">
            <a:noAutofit/>
          </a:bodyPr>
          <a:lstStyle>
            <a:lvl1pPr marL="0" indent="0" algn="l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1pPr>
            <a:lvl2pPr marL="457200" indent="0" algn="l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2pPr>
          </a:lstStyle>
          <a:p>
            <a:pPr lvl="0"/>
            <a:r>
              <a:rPr lang="en-US" dirty="0"/>
              <a:t>Category Description</a:t>
            </a:r>
            <a:endParaRPr lang="ru-RU" dirty="0"/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D5BEF9D2-60F1-4384-BF4C-DCE3EDF0F3A5}"/>
              </a:ext>
            </a:extLst>
          </p:cNvPr>
          <p:cNvSpPr>
            <a:spLocks noGrp="1"/>
          </p:cNvSpPr>
          <p:nvPr>
            <p:ph type="body" idx="29" hasCustomPrompt="1"/>
          </p:nvPr>
        </p:nvSpPr>
        <p:spPr>
          <a:xfrm>
            <a:off x="7230599" y="4382409"/>
            <a:ext cx="1980000" cy="334918"/>
          </a:xfrm>
        </p:spPr>
        <p:txBody>
          <a:bodyPr lIns="36000" tIns="0" rIns="0" bIns="0" anchor="b">
            <a:normAutofit/>
          </a:bodyPr>
          <a:lstStyle>
            <a:lvl1pPr marL="0" indent="0" algn="l">
              <a:buNone/>
              <a:defRPr sz="22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$ 1,500,000</a:t>
            </a:r>
          </a:p>
        </p:txBody>
      </p:sp>
      <p:sp>
        <p:nvSpPr>
          <p:cNvPr id="25" name="Text Placeholder 11">
            <a:extLst>
              <a:ext uri="{FF2B5EF4-FFF2-40B4-BE49-F238E27FC236}">
                <a16:creationId xmlns:a16="http://schemas.microsoft.com/office/drawing/2014/main" id="{7F998711-69B2-43A8-A7D8-E7A288289C37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230599" y="4767500"/>
            <a:ext cx="1980000" cy="234269"/>
          </a:xfrm>
        </p:spPr>
        <p:txBody>
          <a:bodyPr lIns="36000" tIns="0" rIns="0" bIns="0">
            <a:noAutofit/>
          </a:bodyPr>
          <a:lstStyle>
            <a:lvl1pPr marL="0" indent="0" algn="l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1pPr>
            <a:lvl2pPr marL="457200" indent="0" algn="l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2pPr>
          </a:lstStyle>
          <a:p>
            <a:pPr lvl="0"/>
            <a:r>
              <a:rPr lang="en-US" dirty="0"/>
              <a:t>Category Description</a:t>
            </a:r>
            <a:endParaRPr lang="ru-RU" dirty="0"/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57B47401-961F-4A4C-8D84-D03D8A8BE7FB}"/>
              </a:ext>
            </a:extLst>
          </p:cNvPr>
          <p:cNvSpPr>
            <a:spLocks noGrp="1"/>
          </p:cNvSpPr>
          <p:nvPr>
            <p:ph type="body" idx="31" hasCustomPrompt="1"/>
          </p:nvPr>
        </p:nvSpPr>
        <p:spPr>
          <a:xfrm>
            <a:off x="9664979" y="1868634"/>
            <a:ext cx="1980000" cy="334918"/>
          </a:xfrm>
        </p:spPr>
        <p:txBody>
          <a:bodyPr lIns="36000" tIns="0" rIns="0" bIns="0" anchor="b">
            <a:normAutofit/>
          </a:bodyPr>
          <a:lstStyle>
            <a:lvl1pPr marL="0" indent="0" algn="l">
              <a:buNone/>
              <a:defRPr sz="22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$ 1,500,000</a:t>
            </a:r>
          </a:p>
        </p:txBody>
      </p:sp>
      <p:sp>
        <p:nvSpPr>
          <p:cNvPr id="27" name="Text Placeholder 11">
            <a:extLst>
              <a:ext uri="{FF2B5EF4-FFF2-40B4-BE49-F238E27FC236}">
                <a16:creationId xmlns:a16="http://schemas.microsoft.com/office/drawing/2014/main" id="{ED948BF1-3892-42AB-AEF7-4A687A9AE9F7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664979" y="2253725"/>
            <a:ext cx="1980000" cy="234269"/>
          </a:xfrm>
        </p:spPr>
        <p:txBody>
          <a:bodyPr lIns="36000" tIns="0" rIns="0" bIns="0">
            <a:noAutofit/>
          </a:bodyPr>
          <a:lstStyle>
            <a:lvl1pPr marL="0" indent="0" algn="l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1pPr>
            <a:lvl2pPr marL="457200" indent="0" algn="l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2pPr>
          </a:lstStyle>
          <a:p>
            <a:pPr lvl="0"/>
            <a:r>
              <a:rPr lang="en-US" dirty="0"/>
              <a:t>Category Description</a:t>
            </a:r>
            <a:endParaRPr lang="ru-RU" dirty="0"/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C9C37FED-20A3-48CB-B63E-181FBBF8F3CA}"/>
              </a:ext>
            </a:extLst>
          </p:cNvPr>
          <p:cNvSpPr>
            <a:spLocks noGrp="1"/>
          </p:cNvSpPr>
          <p:nvPr>
            <p:ph type="body" idx="33" hasCustomPrompt="1"/>
          </p:nvPr>
        </p:nvSpPr>
        <p:spPr>
          <a:xfrm>
            <a:off x="9664979" y="3132839"/>
            <a:ext cx="1980000" cy="334918"/>
          </a:xfrm>
        </p:spPr>
        <p:txBody>
          <a:bodyPr lIns="36000" tIns="0" rIns="0" bIns="0" anchor="b">
            <a:normAutofit/>
          </a:bodyPr>
          <a:lstStyle>
            <a:lvl1pPr marL="0" indent="0" algn="l">
              <a:buNone/>
              <a:defRPr sz="22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$ 1,500,000</a:t>
            </a:r>
          </a:p>
        </p:txBody>
      </p:sp>
      <p:sp>
        <p:nvSpPr>
          <p:cNvPr id="29" name="Text Placeholder 11">
            <a:extLst>
              <a:ext uri="{FF2B5EF4-FFF2-40B4-BE49-F238E27FC236}">
                <a16:creationId xmlns:a16="http://schemas.microsoft.com/office/drawing/2014/main" id="{7C32AD82-37DD-4D41-8921-3CBF761FEB0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664979" y="3517930"/>
            <a:ext cx="1980000" cy="234269"/>
          </a:xfrm>
        </p:spPr>
        <p:txBody>
          <a:bodyPr lIns="36000" tIns="0" rIns="0" bIns="0">
            <a:noAutofit/>
          </a:bodyPr>
          <a:lstStyle>
            <a:lvl1pPr marL="0" indent="0" algn="l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1pPr>
            <a:lvl2pPr marL="457200" indent="0" algn="l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2pPr>
          </a:lstStyle>
          <a:p>
            <a:pPr lvl="0"/>
            <a:r>
              <a:rPr lang="en-US" dirty="0"/>
              <a:t>Category Description</a:t>
            </a:r>
            <a:endParaRPr lang="ru-RU" dirty="0"/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73D98E47-00B1-412D-9DBB-62ACC0398C8B}"/>
              </a:ext>
            </a:extLst>
          </p:cNvPr>
          <p:cNvSpPr>
            <a:spLocks noGrp="1"/>
          </p:cNvSpPr>
          <p:nvPr>
            <p:ph type="body" idx="35" hasCustomPrompt="1"/>
          </p:nvPr>
        </p:nvSpPr>
        <p:spPr>
          <a:xfrm>
            <a:off x="9664979" y="4382409"/>
            <a:ext cx="1980000" cy="334918"/>
          </a:xfrm>
        </p:spPr>
        <p:txBody>
          <a:bodyPr lIns="36000" tIns="0" rIns="0" bIns="0" anchor="b">
            <a:normAutofit/>
          </a:bodyPr>
          <a:lstStyle>
            <a:lvl1pPr marL="0" indent="0" algn="l">
              <a:buNone/>
              <a:defRPr sz="22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$ 1,500,000</a:t>
            </a:r>
          </a:p>
        </p:txBody>
      </p:sp>
      <p:sp>
        <p:nvSpPr>
          <p:cNvPr id="31" name="Text Placeholder 11">
            <a:extLst>
              <a:ext uri="{FF2B5EF4-FFF2-40B4-BE49-F238E27FC236}">
                <a16:creationId xmlns:a16="http://schemas.microsoft.com/office/drawing/2014/main" id="{A753B197-EDD7-45BA-A120-4C3343A3FC58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664979" y="4767500"/>
            <a:ext cx="1980000" cy="234269"/>
          </a:xfrm>
        </p:spPr>
        <p:txBody>
          <a:bodyPr lIns="36000" tIns="0" rIns="0" bIns="0">
            <a:noAutofit/>
          </a:bodyPr>
          <a:lstStyle>
            <a:lvl1pPr marL="0" indent="0" algn="l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1pPr>
            <a:lvl2pPr marL="457200" indent="0" algn="l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2pPr>
          </a:lstStyle>
          <a:p>
            <a:pPr lvl="0"/>
            <a:r>
              <a:rPr lang="en-US" dirty="0"/>
              <a:t>Category Description</a:t>
            </a:r>
            <a:endParaRPr lang="ru-RU" dirty="0"/>
          </a:p>
        </p:txBody>
      </p:sp>
      <p:sp>
        <p:nvSpPr>
          <p:cNvPr id="32" name="Picture Placeholder 11">
            <a:extLst>
              <a:ext uri="{FF2B5EF4-FFF2-40B4-BE49-F238E27FC236}">
                <a16:creationId xmlns:a16="http://schemas.microsoft.com/office/drawing/2014/main" id="{48D7F0F9-4118-4257-9D45-A5772C2110D7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0529940" y="742867"/>
            <a:ext cx="786384" cy="521208"/>
          </a:xfrm>
          <a:ln w="6350">
            <a:solidFill>
              <a:schemeClr val="accent5">
                <a:alpha val="50000"/>
              </a:schemeClr>
            </a:solidFill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970545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87">
          <p15:clr>
            <a:srgbClr val="FBAE40"/>
          </p15:clr>
        </p15:guide>
        <p15:guide id="2" pos="279">
          <p15:clr>
            <a:srgbClr val="FBAE40"/>
          </p15:clr>
        </p15:guide>
        <p15:guide id="3" pos="7129">
          <p15:clr>
            <a:srgbClr val="FBAE40"/>
          </p15:clr>
        </p15:guide>
        <p15:guide id="4" pos="7401">
          <p15:clr>
            <a:srgbClr val="FBAE40"/>
          </p15:clr>
        </p15:guide>
        <p15:guide id="5" orient="horz" pos="2115">
          <p15:clr>
            <a:srgbClr val="FBAE40"/>
          </p15:clr>
        </p15:guide>
        <p15:guide id="6" orient="horz" pos="459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7">
            <a:extLst>
              <a:ext uri="{FF2B5EF4-FFF2-40B4-BE49-F238E27FC236}">
                <a16:creationId xmlns:a16="http://schemas.microsoft.com/office/drawing/2014/main" id="{41B7CDEE-2644-4D36-95CB-1F92049E7FF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8724" y="457200"/>
            <a:ext cx="11274552" cy="594360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  <p:sp>
        <p:nvSpPr>
          <p:cNvPr id="9" name="Picture Placeholder 14">
            <a:extLst>
              <a:ext uri="{FF2B5EF4-FFF2-40B4-BE49-F238E27FC236}">
                <a16:creationId xmlns:a16="http://schemas.microsoft.com/office/drawing/2014/main" id="{4DF168AC-530C-4094-8F5F-FCF3FFDC1E3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07903" y="4991383"/>
            <a:ext cx="1463040" cy="987552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8373CC7F-8644-430C-90D9-B903ED9F61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8788" y="2028825"/>
            <a:ext cx="4727575" cy="728663"/>
          </a:xfrm>
          <a:solidFill>
            <a:schemeClr val="accent1">
              <a:alpha val="60000"/>
            </a:schemeClr>
          </a:solidFill>
        </p:spPr>
        <p:txBody>
          <a:bodyPr lIns="396000" anchor="ctr" anchorCtr="0">
            <a:noAutofit/>
          </a:bodyPr>
          <a:lstStyle>
            <a:lvl1pPr marL="0" indent="0"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800">
                <a:solidFill>
                  <a:schemeClr val="bg1"/>
                </a:solidFill>
              </a:defRPr>
            </a:lvl2pPr>
            <a:lvl3pPr marL="914400" indent="0">
              <a:buNone/>
              <a:defRPr sz="2800">
                <a:solidFill>
                  <a:schemeClr val="bg1"/>
                </a:solidFill>
              </a:defRPr>
            </a:lvl3pPr>
            <a:lvl4pPr marL="1371600" indent="0">
              <a:buNone/>
              <a:defRPr sz="2800">
                <a:solidFill>
                  <a:schemeClr val="bg1"/>
                </a:solidFill>
              </a:defRPr>
            </a:lvl4pPr>
            <a:lvl5pPr marL="1828800" indent="0">
              <a:buNone/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itle 19">
            <a:extLst>
              <a:ext uri="{FF2B5EF4-FFF2-40B4-BE49-F238E27FC236}">
                <a16:creationId xmlns:a16="http://schemas.microsoft.com/office/drawing/2014/main" id="{64B737A3-9F6C-4989-B51B-07BDDD38FD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8788" y="2754601"/>
            <a:ext cx="4726800" cy="1861200"/>
          </a:xfrm>
          <a:solidFill>
            <a:schemeClr val="bg1">
              <a:alpha val="50000"/>
            </a:schemeClr>
          </a:solidFill>
        </p:spPr>
        <p:txBody>
          <a:bodyPr lIns="396000" tIns="0" rIns="0" bIns="0">
            <a:noAutofit/>
          </a:bodyPr>
          <a:lstStyle>
            <a:lvl1pPr>
              <a:lnSpc>
                <a:spcPct val="85000"/>
              </a:lnSpc>
              <a:defRPr sz="5500"/>
            </a:lvl1pPr>
          </a:lstStyle>
          <a:p>
            <a:r>
              <a:rPr lang="en-US" dirty="0"/>
              <a:t>Click to Edit Title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355308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55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BB0064D4-BDD6-4678-9FA4-3A77F1600A6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457199"/>
            <a:ext cx="5637276" cy="5959476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B931B8-6920-4B59-AD28-CB99D1D3F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0127" y="1331139"/>
            <a:ext cx="4584212" cy="1107114"/>
          </a:xfrm>
        </p:spPr>
        <p:txBody>
          <a:bodyPr lIns="36000" tIns="0" rIns="0" bIns="0"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ru-R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46A6A6-0C1D-4435-9DB9-9E50E52E8D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0127" y="2545450"/>
            <a:ext cx="4584212" cy="540000"/>
          </a:xfrm>
        </p:spPr>
        <p:txBody>
          <a:bodyPr lIns="36000" tIns="0" rIns="0" bIns="0">
            <a:normAutofit/>
          </a:bodyPr>
          <a:lstStyle>
            <a:lvl1pPr marL="0" indent="0"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1144CC-98A7-494C-8C18-4B4DD60949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265399" y="5810400"/>
            <a:ext cx="1080000" cy="234000"/>
          </a:xfrm>
        </p:spPr>
        <p:txBody>
          <a:bodyPr anchor="b" anchorCtr="0"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fld id="{BC23DBD1-F259-4AEB-A7D9-D728D6E04490}" type="datetime1">
              <a:rPr lang="en-US" smtClean="0"/>
              <a:t>9/9/2025</a:t>
            </a:fld>
            <a:endParaRPr lang="ru-R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87AD20-725D-45E4-8D6A-08EF4C818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86A1DB-63FF-4850-A872-85EE7C087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13548F99-E128-4301-95D8-8FDACDA5912F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830128" y="3300065"/>
            <a:ext cx="4584212" cy="1745768"/>
          </a:xfrm>
        </p:spPr>
        <p:txBody>
          <a:bodyPr lIns="36000" tIns="0" rIns="0" bIns="0">
            <a:noAutofit/>
          </a:bodyPr>
          <a:lstStyle>
            <a:lvl1pPr marL="216000" indent="-216000">
              <a:spcBef>
                <a:spcPts val="600"/>
              </a:spcBef>
              <a:buClr>
                <a:schemeClr val="tx2">
                  <a:lumMod val="40000"/>
                  <a:lumOff val="60000"/>
                </a:schemeClr>
              </a:buClr>
              <a:buSzPct val="125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48D7F0F9-4118-4257-9D45-A5772C2110D7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0529940" y="742867"/>
            <a:ext cx="786384" cy="521208"/>
          </a:xfrm>
          <a:ln w="6350">
            <a:solidFill>
              <a:schemeClr val="accent5">
                <a:alpha val="50000"/>
              </a:schemeClr>
            </a:solidFill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639803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A9E66CD-99CC-45B1-A15D-3626A616084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8724" y="457200"/>
            <a:ext cx="11274552" cy="5943600"/>
          </a:xfrm>
          <a:noFill/>
        </p:spPr>
        <p:txBody>
          <a:bodyPr anchor="ctr" anchorCtr="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CF15D4B3-A0CD-4C14-BB5E-CB9859BD8A5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64480" y="1746127"/>
            <a:ext cx="1463040" cy="987552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829233-8E4C-4046-85BB-5166B8A721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8724" y="3252538"/>
            <a:ext cx="11274552" cy="1348720"/>
          </a:xfrm>
          <a:solidFill>
            <a:schemeClr val="bg1">
              <a:alpha val="60000"/>
            </a:schemeClr>
          </a:solidFill>
        </p:spPr>
        <p:txBody>
          <a:bodyPr anchor="ctr" anchorCtr="0">
            <a:normAutofit/>
          </a:bodyPr>
          <a:lstStyle>
            <a:lvl1pPr algn="ctr">
              <a:defRPr sz="5500"/>
            </a:lvl1pPr>
          </a:lstStyle>
          <a:p>
            <a:r>
              <a:rPr lang="en-US"/>
              <a:t>Click to edit Master title style</a:t>
            </a:r>
            <a:endParaRPr lang="ru-R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A507DE-4CA5-4E76-8450-4125151EB3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8724" y="4601258"/>
            <a:ext cx="11274552" cy="1799542"/>
          </a:xfrm>
          <a:solidFill>
            <a:schemeClr val="tx1">
              <a:alpha val="90000"/>
            </a:schemeClr>
          </a:solidFill>
        </p:spPr>
        <p:txBody>
          <a:bodyPr tIns="252000" anchor="t" anchorCtr="0">
            <a:norm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 dirty="0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06F64230-8502-4625-8B46-56604589314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926767" y="5400675"/>
            <a:ext cx="1800225" cy="280988"/>
          </a:xfrm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bg2">
                    <a:lumMod val="60000"/>
                    <a:lumOff val="40000"/>
                  </a:schemeClr>
                </a:solidFill>
              </a:defRPr>
            </a:lvl1pPr>
            <a:lvl2pPr>
              <a:defRPr sz="1800">
                <a:solidFill>
                  <a:schemeClr val="bg2">
                    <a:lumMod val="40000"/>
                    <a:lumOff val="60000"/>
                  </a:schemeClr>
                </a:solidFill>
              </a:defRPr>
            </a:lvl2pPr>
            <a:lvl3pPr>
              <a:defRPr sz="1800">
                <a:solidFill>
                  <a:schemeClr val="bg2">
                    <a:lumMod val="40000"/>
                    <a:lumOff val="60000"/>
                  </a:schemeClr>
                </a:solidFill>
              </a:defRPr>
            </a:lvl3pPr>
            <a:lvl4pPr>
              <a:defRPr sz="1800">
                <a:solidFill>
                  <a:schemeClr val="bg2">
                    <a:lumMod val="40000"/>
                    <a:lumOff val="60000"/>
                  </a:schemeClr>
                </a:solidFill>
              </a:defRPr>
            </a:lvl4pPr>
            <a:lvl5pPr>
              <a:defRPr sz="1800">
                <a:solidFill>
                  <a:schemeClr val="bg2">
                    <a:lumMod val="40000"/>
                    <a:lumOff val="60000"/>
                  </a:schemeClr>
                </a:solidFill>
              </a:defRPr>
            </a:lvl5pPr>
          </a:lstStyle>
          <a:p>
            <a:pPr lvl="0"/>
            <a:r>
              <a:rPr lang="en-US" dirty="0"/>
              <a:t>Email:</a:t>
            </a:r>
            <a:endParaRPr lang="ru-RU" dirty="0"/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1B08C5A6-5B1B-4D50-A772-24B26B7B80B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34879" y="5695950"/>
            <a:ext cx="3384000" cy="280500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2200">
                <a:solidFill>
                  <a:schemeClr val="bg1"/>
                </a:solidFill>
                <a:latin typeface="+mj-lt"/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r>
              <a:rPr lang="en-US" dirty="0" err="1"/>
              <a:t>victoria@fabrikam.com</a:t>
            </a:r>
            <a:endParaRPr lang="ru-RU" dirty="0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5C49BB1D-A8D4-4E41-8A43-F84FDE9EE62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312303" y="5400284"/>
            <a:ext cx="1800225" cy="280988"/>
          </a:xfrm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bg2">
                    <a:lumMod val="60000"/>
                    <a:lumOff val="40000"/>
                  </a:schemeClr>
                </a:solidFill>
              </a:defRPr>
            </a:lvl1pPr>
            <a:lvl2pPr>
              <a:defRPr sz="1800">
                <a:solidFill>
                  <a:schemeClr val="bg2">
                    <a:lumMod val="40000"/>
                    <a:lumOff val="60000"/>
                  </a:schemeClr>
                </a:solidFill>
              </a:defRPr>
            </a:lvl2pPr>
            <a:lvl3pPr>
              <a:defRPr sz="1800">
                <a:solidFill>
                  <a:schemeClr val="bg2">
                    <a:lumMod val="40000"/>
                    <a:lumOff val="60000"/>
                  </a:schemeClr>
                </a:solidFill>
              </a:defRPr>
            </a:lvl3pPr>
            <a:lvl4pPr>
              <a:defRPr sz="1800">
                <a:solidFill>
                  <a:schemeClr val="bg2">
                    <a:lumMod val="40000"/>
                    <a:lumOff val="60000"/>
                  </a:schemeClr>
                </a:solidFill>
              </a:defRPr>
            </a:lvl4pPr>
            <a:lvl5pPr>
              <a:defRPr sz="1800">
                <a:solidFill>
                  <a:schemeClr val="bg2">
                    <a:lumMod val="40000"/>
                    <a:lumOff val="60000"/>
                  </a:schemeClr>
                </a:solidFill>
              </a:defRPr>
            </a:lvl5pPr>
          </a:lstStyle>
          <a:p>
            <a:pPr lvl="0"/>
            <a:r>
              <a:rPr lang="en-US" dirty="0"/>
              <a:t>Phone:</a:t>
            </a:r>
            <a:endParaRPr lang="ru-RU" dirty="0"/>
          </a:p>
        </p:txBody>
      </p: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DD82CF91-0C32-4E77-9CBF-A777B27493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862415" y="5695559"/>
            <a:ext cx="2700000" cy="280500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2200">
                <a:solidFill>
                  <a:schemeClr val="bg1"/>
                </a:solidFill>
                <a:latin typeface="+mj-lt"/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404-555-0115</a:t>
            </a:r>
            <a:endParaRPr lang="ru-RU" dirty="0"/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EF7B6245-3D6D-418F-83D6-C8DE0293CCE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456571" y="5400284"/>
            <a:ext cx="1800225" cy="280988"/>
          </a:xfrm>
        </p:spPr>
        <p:txBody>
          <a:bodyPr lIns="0" tIns="0" rIns="0" bIns="0"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bg2">
                    <a:lumMod val="60000"/>
                    <a:lumOff val="40000"/>
                  </a:schemeClr>
                </a:solidFill>
              </a:defRPr>
            </a:lvl1pPr>
            <a:lvl2pPr>
              <a:defRPr sz="1800">
                <a:solidFill>
                  <a:schemeClr val="bg2">
                    <a:lumMod val="40000"/>
                    <a:lumOff val="60000"/>
                  </a:schemeClr>
                </a:solidFill>
              </a:defRPr>
            </a:lvl2pPr>
            <a:lvl3pPr>
              <a:defRPr sz="1800">
                <a:solidFill>
                  <a:schemeClr val="bg2">
                    <a:lumMod val="40000"/>
                    <a:lumOff val="60000"/>
                  </a:schemeClr>
                </a:solidFill>
              </a:defRPr>
            </a:lvl3pPr>
            <a:lvl4pPr>
              <a:defRPr sz="1800">
                <a:solidFill>
                  <a:schemeClr val="bg2">
                    <a:lumMod val="40000"/>
                    <a:lumOff val="60000"/>
                  </a:schemeClr>
                </a:solidFill>
              </a:defRPr>
            </a:lvl4pPr>
            <a:lvl5pPr>
              <a:defRPr sz="1800">
                <a:solidFill>
                  <a:schemeClr val="bg2">
                    <a:lumMod val="40000"/>
                    <a:lumOff val="60000"/>
                  </a:schemeClr>
                </a:solidFill>
              </a:defRPr>
            </a:lvl5pPr>
          </a:lstStyle>
          <a:p>
            <a:pPr lvl="0"/>
            <a:r>
              <a:rPr lang="en-US" dirty="0"/>
              <a:t>Website:</a:t>
            </a:r>
            <a:endParaRPr lang="ru-RU" dirty="0"/>
          </a:p>
        </p:txBody>
      </p:sp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9410B445-6FE4-4773-A905-61A2C5C69B7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736683" y="5695559"/>
            <a:ext cx="3240000" cy="280500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2200">
                <a:solidFill>
                  <a:schemeClr val="bg1"/>
                </a:solidFill>
                <a:latin typeface="+mj-lt"/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www.fabrikam.com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411623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A99E0FDC-7174-4CCC-8759-832F13BB97E3}"/>
              </a:ext>
            </a:extLst>
          </p:cNvPr>
          <p:cNvSpPr/>
          <p:nvPr userDrawn="1"/>
        </p:nvSpPr>
        <p:spPr>
          <a:xfrm>
            <a:off x="6120456" y="2371154"/>
            <a:ext cx="5165454" cy="1490472"/>
          </a:xfrm>
          <a:prstGeom prst="rect">
            <a:avLst/>
          </a:prstGeom>
          <a:solidFill>
            <a:schemeClr val="accent6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2C8867A-E08C-4237-858A-8806988D6BFB}"/>
              </a:ext>
            </a:extLst>
          </p:cNvPr>
          <p:cNvSpPr/>
          <p:nvPr userDrawn="1"/>
        </p:nvSpPr>
        <p:spPr>
          <a:xfrm>
            <a:off x="906089" y="1804226"/>
            <a:ext cx="5214367" cy="205740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131326-08A9-441D-B1A8-662714158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4" y="740998"/>
            <a:ext cx="9535686" cy="568800"/>
          </a:xfrm>
        </p:spPr>
        <p:txBody>
          <a:bodyPr lIns="36000" tIns="0" rIns="0" bIns="0"/>
          <a:lstStyle/>
          <a:p>
            <a:r>
              <a:rPr lang="en-US"/>
              <a:t>Click to edit Master title style</a:t>
            </a:r>
            <a:endParaRPr lang="ru-R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9C403B-F50A-4124-BE88-55C843FAE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F8E8F-7A79-47A4-A23F-F3FD3E2A15F3}" type="datetime1">
              <a:rPr lang="en-US" smtClean="0"/>
              <a:t>9/9/2025</a:t>
            </a:fld>
            <a:endParaRPr lang="ru-RU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A151E7-E2A1-4EA3-8293-FA9D289DF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B57EB4-66F5-49E8-A8EF-39029E94B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E6BA5EAA-9D1F-41A8-B061-8C18B61C4F6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046857" y="4156047"/>
            <a:ext cx="3276000" cy="385091"/>
          </a:xfrm>
        </p:spPr>
        <p:txBody>
          <a:bodyPr lIns="36000" tIns="0" rIns="0" bIns="0" anchor="b">
            <a:normAutofit/>
          </a:bodyPr>
          <a:lstStyle>
            <a:lvl1pPr marL="0" indent="0" algn="l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text</a:t>
            </a:r>
          </a:p>
        </p:txBody>
      </p:sp>
      <p:sp>
        <p:nvSpPr>
          <p:cNvPr id="46" name="Text Placeholder 11">
            <a:extLst>
              <a:ext uri="{FF2B5EF4-FFF2-40B4-BE49-F238E27FC236}">
                <a16:creationId xmlns:a16="http://schemas.microsoft.com/office/drawing/2014/main" id="{60E8EB22-EE54-4319-BFD9-B51D4D584AD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046857" y="4541138"/>
            <a:ext cx="3276000" cy="1036067"/>
          </a:xfrm>
        </p:spPr>
        <p:txBody>
          <a:bodyPr lIns="36000" tIns="0" rIns="0" bIns="0">
            <a:noAutofit/>
          </a:bodyPr>
          <a:lstStyle>
            <a:lvl1pPr marL="0" indent="0" algn="l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1pPr>
            <a:lvl2pPr marL="457200" indent="0" algn="l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50604DC3-2547-4A5A-8AF8-1051ADC267D3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908006" y="4238758"/>
            <a:ext cx="960120" cy="96120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  <p:sp>
        <p:nvSpPr>
          <p:cNvPr id="50" name="Text Placeholder 2">
            <a:extLst>
              <a:ext uri="{FF2B5EF4-FFF2-40B4-BE49-F238E27FC236}">
                <a16:creationId xmlns:a16="http://schemas.microsoft.com/office/drawing/2014/main" id="{D5CAA23C-172B-4B6C-BB10-4F4DB6CFD19B}"/>
              </a:ext>
            </a:extLst>
          </p:cNvPr>
          <p:cNvSpPr>
            <a:spLocks noGrp="1"/>
          </p:cNvSpPr>
          <p:nvPr>
            <p:ph type="body" idx="29" hasCustomPrompt="1"/>
          </p:nvPr>
        </p:nvSpPr>
        <p:spPr>
          <a:xfrm>
            <a:off x="7259308" y="4156047"/>
            <a:ext cx="3276000" cy="334919"/>
          </a:xfrm>
        </p:spPr>
        <p:txBody>
          <a:bodyPr lIns="36000" tIns="0" rIns="0" bIns="0" anchor="b">
            <a:normAutofit/>
          </a:bodyPr>
          <a:lstStyle>
            <a:lvl1pPr marL="0" indent="0" algn="l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text</a:t>
            </a:r>
          </a:p>
        </p:txBody>
      </p:sp>
      <p:sp>
        <p:nvSpPr>
          <p:cNvPr id="51" name="Text Placeholder 11">
            <a:extLst>
              <a:ext uri="{FF2B5EF4-FFF2-40B4-BE49-F238E27FC236}">
                <a16:creationId xmlns:a16="http://schemas.microsoft.com/office/drawing/2014/main" id="{5873C0A4-108E-4DD1-A604-311D061489DF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7259308" y="4541138"/>
            <a:ext cx="3276000" cy="1036067"/>
          </a:xfrm>
        </p:spPr>
        <p:txBody>
          <a:bodyPr lIns="36000" tIns="0" rIns="0" bIns="0">
            <a:noAutofit/>
          </a:bodyPr>
          <a:lstStyle>
            <a:lvl1pPr marL="0" indent="0" algn="l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1pPr>
            <a:lvl2pPr marL="457200" indent="0" algn="l">
              <a:buClr>
                <a:schemeClr val="tx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2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2" name="Picture Placeholder 11">
            <a:extLst>
              <a:ext uri="{FF2B5EF4-FFF2-40B4-BE49-F238E27FC236}">
                <a16:creationId xmlns:a16="http://schemas.microsoft.com/office/drawing/2014/main" id="{FA4996C0-7B37-42C4-BDFF-F0C54D4A88C9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6120457" y="4238758"/>
            <a:ext cx="960120" cy="96120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  <p:sp>
        <p:nvSpPr>
          <p:cNvPr id="29" name="Text Placeholder 11">
            <a:extLst>
              <a:ext uri="{FF2B5EF4-FFF2-40B4-BE49-F238E27FC236}">
                <a16:creationId xmlns:a16="http://schemas.microsoft.com/office/drawing/2014/main" id="{0601F736-3A21-4DC5-AFCA-F1729A2547A0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1299280" y="2177705"/>
            <a:ext cx="4403527" cy="1315520"/>
          </a:xfrm>
        </p:spPr>
        <p:txBody>
          <a:bodyPr lIns="36000" tIns="0" rIns="0" bIns="0">
            <a:normAutofit/>
          </a:bodyPr>
          <a:lstStyle>
            <a:lvl1pPr marL="0" indent="0">
              <a:spcBef>
                <a:spcPts val="600"/>
              </a:spcBef>
              <a:buClr>
                <a:schemeClr val="bg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1"/>
                </a:solidFill>
              </a:defRPr>
            </a:lvl1pPr>
            <a:lvl2pPr marL="0" indent="0">
              <a:spcBef>
                <a:spcPts val="600"/>
              </a:spcBef>
              <a:buClr>
                <a:schemeClr val="bg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1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0" name="Text Placeholder 11">
            <a:extLst>
              <a:ext uri="{FF2B5EF4-FFF2-40B4-BE49-F238E27FC236}">
                <a16:creationId xmlns:a16="http://schemas.microsoft.com/office/drawing/2014/main" id="{96A341BE-3657-48DB-B26D-8D13FDC44D02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467060" y="2740330"/>
            <a:ext cx="4425658" cy="752895"/>
          </a:xfrm>
        </p:spPr>
        <p:txBody>
          <a:bodyPr lIns="36000" tIns="0" rIns="0" bIns="0">
            <a:normAutofit/>
          </a:bodyPr>
          <a:lstStyle>
            <a:lvl1pPr marL="0" indent="0">
              <a:spcBef>
                <a:spcPts val="600"/>
              </a:spcBef>
              <a:buClr>
                <a:schemeClr val="accent1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1"/>
                </a:solidFill>
              </a:defRPr>
            </a:lvl1pPr>
            <a:lvl2pPr marL="0" indent="0">
              <a:spcBef>
                <a:spcPts val="600"/>
              </a:spcBef>
              <a:buClr>
                <a:schemeClr val="accent1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1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7" name="Picture Placeholder 11">
            <a:extLst>
              <a:ext uri="{FF2B5EF4-FFF2-40B4-BE49-F238E27FC236}">
                <a16:creationId xmlns:a16="http://schemas.microsoft.com/office/drawing/2014/main" id="{48D7F0F9-4118-4257-9D45-A5772C2110D7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10529940" y="742867"/>
            <a:ext cx="786384" cy="521208"/>
          </a:xfrm>
          <a:ln w="6350">
            <a:solidFill>
              <a:schemeClr val="accent5">
                <a:alpha val="50000"/>
              </a:schemeClr>
            </a:solidFill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462973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87">
          <p15:clr>
            <a:srgbClr val="FBAE40"/>
          </p15:clr>
        </p15:guide>
        <p15:guide id="2" pos="279">
          <p15:clr>
            <a:srgbClr val="FBAE40"/>
          </p15:clr>
        </p15:guide>
        <p15:guide id="3" pos="7129">
          <p15:clr>
            <a:srgbClr val="FBAE40"/>
          </p15:clr>
        </p15:guide>
        <p15:guide id="4" pos="7401">
          <p15:clr>
            <a:srgbClr val="FBAE40"/>
          </p15:clr>
        </p15:guide>
        <p15:guide id="5" orient="horz" pos="2115">
          <p15:clr>
            <a:srgbClr val="FBAE40"/>
          </p15:clr>
        </p15:guide>
        <p15:guide id="6" pos="3840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BB0064D4-BDD6-4678-9FA4-3A77F1600A6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457199"/>
            <a:ext cx="5637276" cy="5959476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B931B8-6920-4B59-AD28-CB99D1D3F1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0127" y="691751"/>
            <a:ext cx="4584212" cy="540001"/>
          </a:xfrm>
        </p:spPr>
        <p:txBody>
          <a:bodyPr lIns="36000" tIns="0" rIns="0" bIns="0" anchor="b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Title Here</a:t>
            </a:r>
            <a:endParaRPr lang="ru-R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46A6A6-0C1D-4435-9DB9-9E50E52E8D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0127" y="1326250"/>
            <a:ext cx="4584212" cy="1353312"/>
          </a:xfrm>
        </p:spPr>
        <p:txBody>
          <a:bodyPr lIns="36000" tIns="0" rIns="0" bIns="0">
            <a:normAutofit/>
          </a:bodyPr>
          <a:lstStyle>
            <a:lvl1pPr marL="0" indent="0"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1144CC-98A7-494C-8C18-4B4DD60949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265399" y="5810400"/>
            <a:ext cx="1080000" cy="234000"/>
          </a:xfrm>
        </p:spPr>
        <p:txBody>
          <a:bodyPr anchor="b" anchorCtr="0"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fld id="{BC23DBD1-F259-4AEB-A7D9-D728D6E04490}" type="datetime1">
              <a:rPr lang="en-US" smtClean="0"/>
              <a:t>9/9/2025</a:t>
            </a:fld>
            <a:endParaRPr lang="ru-R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87AD20-725D-45E4-8D6A-08EF4C818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86A1DB-63FF-4850-A872-85EE7C087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13548F99-E128-4301-95D8-8FDACDA5912F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830128" y="2893665"/>
            <a:ext cx="4584212" cy="1538635"/>
          </a:xfrm>
        </p:spPr>
        <p:txBody>
          <a:bodyPr lIns="36000" tIns="0" rIns="0" bIns="0">
            <a:normAutofit/>
          </a:bodyPr>
          <a:lstStyle>
            <a:lvl1pPr marL="0" indent="0">
              <a:spcBef>
                <a:spcPts val="600"/>
              </a:spcBef>
              <a:buClr>
                <a:schemeClr val="bg2"/>
              </a:buClr>
              <a:buSzPct val="125000"/>
              <a:buFont typeface="Wingdings" panose="05000000000000000000" pitchFamily="2" charset="2"/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D5E90A1C-4042-4F0F-BBF6-19CE0BDB72BB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846601" y="4579181"/>
            <a:ext cx="4584212" cy="1097719"/>
          </a:xfrm>
        </p:spPr>
        <p:txBody>
          <a:bodyPr lIns="36000" tIns="0" rIns="0" bIns="0">
            <a:normAutofit/>
          </a:bodyPr>
          <a:lstStyle>
            <a:lvl1pPr marL="171450" indent="-171450">
              <a:spcBef>
                <a:spcPts val="600"/>
              </a:spcBef>
              <a:buClr>
                <a:schemeClr val="tx2">
                  <a:lumMod val="40000"/>
                  <a:lumOff val="60000"/>
                </a:schemeClr>
              </a:buClr>
              <a:buSzPct val="125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 11">
            <a:extLst>
              <a:ext uri="{FF2B5EF4-FFF2-40B4-BE49-F238E27FC236}">
                <a16:creationId xmlns:a16="http://schemas.microsoft.com/office/drawing/2014/main" id="{48D7F0F9-4118-4257-9D45-A5772C2110D7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0529940" y="742867"/>
            <a:ext cx="786384" cy="521208"/>
          </a:xfrm>
          <a:ln w="6350">
            <a:solidFill>
              <a:schemeClr val="accent5">
                <a:alpha val="50000"/>
              </a:schemeClr>
            </a:solidFill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131576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42">
          <p15:clr>
            <a:srgbClr val="FBAE40"/>
          </p15:clr>
        </p15:guide>
        <p15:guide id="2" pos="506">
          <p15:clr>
            <a:srgbClr val="FBAE40"/>
          </p15:clr>
        </p15:guide>
        <p15:guide id="3" orient="horz" pos="528" userDrawn="1">
          <p15:clr>
            <a:srgbClr val="FBAE40"/>
          </p15:clr>
        </p15:guide>
        <p15:guide id="4" pos="7174">
          <p15:clr>
            <a:srgbClr val="FBAE40"/>
          </p15:clr>
        </p15:guide>
        <p15:guide id="5" pos="3840">
          <p15:clr>
            <a:srgbClr val="FBAE40"/>
          </p15:clr>
        </p15:guide>
        <p15:guide id="6" orient="horz" pos="2160">
          <p15:clr>
            <a:srgbClr val="FBAE40"/>
          </p15:clr>
        </p15:guide>
        <p15:guide id="7" pos="740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ne with Capyio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47D0000-7C67-41EE-B43F-AE22457B36AB}"/>
              </a:ext>
            </a:extLst>
          </p:cNvPr>
          <p:cNvSpPr/>
          <p:nvPr userDrawn="1"/>
        </p:nvSpPr>
        <p:spPr>
          <a:xfrm>
            <a:off x="0" y="1737360"/>
            <a:ext cx="5047488" cy="512064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32466C2-B08E-47AF-9DA7-104243999B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1" y="742867"/>
            <a:ext cx="3232108" cy="566931"/>
          </a:xfrm>
        </p:spPr>
        <p:txBody>
          <a:bodyPr lIns="36000" tIns="0" rIns="0" bIns="0"/>
          <a:lstStyle/>
          <a:p>
            <a:r>
              <a:rPr lang="en-US" dirty="0"/>
              <a:t>Title Here</a:t>
            </a:r>
            <a:endParaRPr lang="ru-RU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AA31567-B240-40D5-82F7-A7DBFE5DDB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BFFEB-7D66-4958-8CB8-D2B18C6A5A9B}" type="datetime1">
              <a:rPr lang="en-US" smtClean="0"/>
              <a:t>9/9/2025</a:t>
            </a:fld>
            <a:endParaRPr lang="ru-RU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0CFCD12-4263-4A80-B68E-F72622E6AD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641E74F-5D68-44E6-AE69-70A1A935E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3919B118-F379-4011-B1CF-E685CC09FA38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6118253" y="3022847"/>
            <a:ext cx="3757265" cy="334918"/>
          </a:xfrm>
        </p:spPr>
        <p:txBody>
          <a:bodyPr lIns="36000" tIns="0" rIns="0" bIns="0" anchor="b">
            <a:normAutofit/>
          </a:bodyPr>
          <a:lstStyle>
            <a:lvl1pPr marL="0" indent="0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text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CF59DFEB-5DA9-4E64-84A0-3FAA808064B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8253" y="3390381"/>
            <a:ext cx="3757265" cy="696037"/>
          </a:xfrm>
        </p:spPr>
        <p:txBody>
          <a:bodyPr lIns="36000" tIns="0" rIns="0" bIns="0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7" name="Picture Placeholder 15">
            <a:extLst>
              <a:ext uri="{FF2B5EF4-FFF2-40B4-BE49-F238E27FC236}">
                <a16:creationId xmlns:a16="http://schemas.microsoft.com/office/drawing/2014/main" id="{F842B3BB-CE92-4AEA-A2FF-5EEC732A4EF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118253" y="2373098"/>
            <a:ext cx="612648" cy="557784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68514664-8AD0-4DF7-8C6F-12FFA6BEA7B2}"/>
              </a:ext>
            </a:extLst>
          </p:cNvPr>
          <p:cNvSpPr>
            <a:spLocks noGrp="1"/>
          </p:cNvSpPr>
          <p:nvPr>
            <p:ph type="body" idx="24"/>
          </p:nvPr>
        </p:nvSpPr>
        <p:spPr>
          <a:xfrm>
            <a:off x="4097124" y="867177"/>
            <a:ext cx="5699305" cy="1174966"/>
          </a:xfrm>
        </p:spPr>
        <p:txBody>
          <a:bodyPr lIns="36000" tIns="0" rIns="0" bIns="0">
            <a:normAutofit/>
          </a:bodyPr>
          <a:lstStyle>
            <a:lvl1pPr marL="0" indent="0"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3B535E35-8075-4558-BA3A-C9DFB4FCA5B8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2040340" y="2277360"/>
            <a:ext cx="2029968" cy="3533263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9E1A0053-EF84-446F-850C-6AC8FF9CCEDF}"/>
              </a:ext>
            </a:extLst>
          </p:cNvPr>
          <p:cNvSpPr>
            <a:spLocks noGrp="1"/>
          </p:cNvSpPr>
          <p:nvPr>
            <p:ph type="body" idx="27" hasCustomPrompt="1"/>
          </p:nvPr>
        </p:nvSpPr>
        <p:spPr>
          <a:xfrm>
            <a:off x="6118253" y="5004312"/>
            <a:ext cx="3757265" cy="334918"/>
          </a:xfrm>
        </p:spPr>
        <p:txBody>
          <a:bodyPr lIns="36000" tIns="0" rIns="0" bIns="0" anchor="b">
            <a:normAutofit/>
          </a:bodyPr>
          <a:lstStyle>
            <a:lvl1pPr marL="0" indent="0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text</a:t>
            </a:r>
          </a:p>
        </p:txBody>
      </p:sp>
      <p:sp>
        <p:nvSpPr>
          <p:cNvPr id="32" name="Text Placeholder 11">
            <a:extLst>
              <a:ext uri="{FF2B5EF4-FFF2-40B4-BE49-F238E27FC236}">
                <a16:creationId xmlns:a16="http://schemas.microsoft.com/office/drawing/2014/main" id="{1534A936-14F3-4AEF-8CAD-03D91D568FE0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118254" y="5371846"/>
            <a:ext cx="3757266" cy="540000"/>
          </a:xfrm>
        </p:spPr>
        <p:txBody>
          <a:bodyPr lIns="36000" tIns="0" rIns="0" bIns="0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5" name="Picture Placeholder 15">
            <a:extLst>
              <a:ext uri="{FF2B5EF4-FFF2-40B4-BE49-F238E27FC236}">
                <a16:creationId xmlns:a16="http://schemas.microsoft.com/office/drawing/2014/main" id="{A88BEF2F-BB04-4330-BC4B-2912B69653B6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6118253" y="4354563"/>
            <a:ext cx="612648" cy="557784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  <p:sp>
        <p:nvSpPr>
          <p:cNvPr id="16" name="Picture Placeholder 11">
            <a:extLst>
              <a:ext uri="{FF2B5EF4-FFF2-40B4-BE49-F238E27FC236}">
                <a16:creationId xmlns:a16="http://schemas.microsoft.com/office/drawing/2014/main" id="{48D7F0F9-4118-4257-9D45-A5772C2110D7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0529940" y="742867"/>
            <a:ext cx="786384" cy="521208"/>
          </a:xfrm>
          <a:ln w="6350">
            <a:solidFill>
              <a:schemeClr val="accent5">
                <a:alpha val="50000"/>
              </a:schemeClr>
            </a:solidFill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727657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829233-8E4C-4046-85BB-5166B8A721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8724" y="3252538"/>
            <a:ext cx="11274552" cy="1348720"/>
          </a:xfrm>
          <a:solidFill>
            <a:schemeClr val="bg1">
              <a:alpha val="60000"/>
            </a:schemeClr>
          </a:solidFill>
        </p:spPr>
        <p:txBody>
          <a:bodyPr anchor="ctr" anchorCtr="0">
            <a:normAutofit/>
          </a:bodyPr>
          <a:lstStyle>
            <a:lvl1pPr algn="ctr">
              <a:defRPr sz="550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ru-R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A507DE-4CA5-4E76-8450-4125151EB3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8724" y="4628730"/>
            <a:ext cx="11274552" cy="1772070"/>
          </a:xfrm>
          <a:solidFill>
            <a:schemeClr val="accent1">
              <a:alpha val="30000"/>
            </a:schemeClr>
          </a:solidFill>
        </p:spPr>
        <p:txBody>
          <a:bodyPr tIns="252000" rIns="90000" anchor="t" anchorCtr="0">
            <a:norm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179879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3C2DEF1B-00D0-44E1-8603-CE979D2C47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8788" y="2028826"/>
            <a:ext cx="4726800" cy="725776"/>
          </a:xfrm>
          <a:solidFill>
            <a:schemeClr val="accent1">
              <a:alpha val="60000"/>
            </a:schemeClr>
          </a:solidFill>
        </p:spPr>
        <p:txBody>
          <a:bodyPr vert="horz" lIns="396000" tIns="45720" rIns="91440" bIns="45720" rtlCol="0" anchor="ctr" anchorCtr="0">
            <a:noAutofit/>
          </a:bodyPr>
          <a:lstStyle>
            <a:lvl1pPr marL="0" indent="0">
              <a:buNone/>
              <a:defRPr lang="en-US" dirty="0">
                <a:solidFill>
                  <a:schemeClr val="bg1"/>
                </a:solidFill>
              </a:defRPr>
            </a:lvl1pPr>
          </a:lstStyle>
          <a:p>
            <a:pPr marL="228600" lvl="0" indent="-228600"/>
            <a:r>
              <a:rPr lang="en-US"/>
              <a:t>Click to edit Master text styles</a:t>
            </a:r>
          </a:p>
        </p:txBody>
      </p:sp>
      <p:sp>
        <p:nvSpPr>
          <p:cNvPr id="20" name="Title 19">
            <a:extLst>
              <a:ext uri="{FF2B5EF4-FFF2-40B4-BE49-F238E27FC236}">
                <a16:creationId xmlns:a16="http://schemas.microsoft.com/office/drawing/2014/main" id="{64B737A3-9F6C-4989-B51B-07BDDD38FD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8788" y="2754601"/>
            <a:ext cx="4726800" cy="1861200"/>
          </a:xfrm>
          <a:solidFill>
            <a:schemeClr val="bg1">
              <a:alpha val="50000"/>
            </a:schemeClr>
          </a:solidFill>
        </p:spPr>
        <p:txBody>
          <a:bodyPr lIns="396000" tIns="0" rIns="0" bIns="0">
            <a:noAutofit/>
          </a:bodyPr>
          <a:lstStyle>
            <a:lvl1pPr>
              <a:lnSpc>
                <a:spcPct val="85000"/>
              </a:lnSpc>
              <a:defRPr sz="5500"/>
            </a:lvl1pPr>
          </a:lstStyle>
          <a:p>
            <a:r>
              <a:rPr lang="en-US" dirty="0"/>
              <a:t>Click to Edit Title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316801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55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61479DD-CE43-4425-B485-C8F1C75475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97939"/>
            <a:ext cx="10515600" cy="3874709"/>
          </a:xfrm>
        </p:spPr>
        <p:txBody>
          <a:bodyPr>
            <a:normAutofit/>
          </a:bodyPr>
          <a:lstStyle>
            <a:lvl1pPr marL="228600" indent="-228600">
              <a:buClr>
                <a:schemeClr val="tx2">
                  <a:lumMod val="40000"/>
                  <a:lumOff val="60000"/>
                </a:schemeClr>
              </a:buClr>
              <a:buFont typeface="Wingdings" panose="05000000000000000000" pitchFamily="2" charset="2"/>
              <a:buChar char="§"/>
              <a:defRPr sz="2000"/>
            </a:lvl1pPr>
            <a:lvl2pPr marL="685800" indent="-228600">
              <a:buClr>
                <a:schemeClr val="tx2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  <a:defRPr sz="1800"/>
            </a:lvl2pPr>
            <a:lvl3pPr marL="1143000" indent="-228600">
              <a:buClr>
                <a:schemeClr val="tx2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  <a:defRPr sz="1600"/>
            </a:lvl3pPr>
            <a:lvl4pPr marL="1600200" indent="-228600">
              <a:buClr>
                <a:schemeClr val="tx2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  <a:defRPr sz="1400"/>
            </a:lvl4pPr>
            <a:lvl5pPr marL="2057400" indent="-228600">
              <a:buClr>
                <a:schemeClr val="tx2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131326-08A9-441D-B1A8-662714158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4" y="740998"/>
            <a:ext cx="9535686" cy="568800"/>
          </a:xfrm>
        </p:spPr>
        <p:txBody>
          <a:bodyPr lIns="36000" tIns="0" rIns="0" bIns="0"/>
          <a:lstStyle/>
          <a:p>
            <a:r>
              <a:rPr lang="en-US"/>
              <a:t>Click to edit Master title style</a:t>
            </a:r>
            <a:endParaRPr lang="ru-R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9C403B-F50A-4124-BE88-55C843FAE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F8E8F-7A79-47A4-A23F-F3FD3E2A15F3}" type="datetime1">
              <a:rPr lang="en-US" smtClean="0"/>
              <a:t>9/9/2025</a:t>
            </a:fld>
            <a:endParaRPr lang="ru-RU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A151E7-E2A1-4EA3-8293-FA9D289DF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B57EB4-66F5-49E8-A8EF-39029E94B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6601203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131326-08A9-441D-B1A8-662714158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4" y="740998"/>
            <a:ext cx="9535686" cy="568800"/>
          </a:xfrm>
        </p:spPr>
        <p:txBody>
          <a:bodyPr lIns="36000" tIns="0" rIns="0" bIns="0"/>
          <a:lstStyle/>
          <a:p>
            <a:r>
              <a:rPr lang="en-US"/>
              <a:t>Click to edit Master title style</a:t>
            </a:r>
            <a:endParaRPr lang="ru-R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9C403B-F50A-4124-BE88-55C843FAE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F8E8F-7A79-47A4-A23F-F3FD3E2A15F3}" type="datetime1">
              <a:rPr lang="en-US" smtClean="0"/>
              <a:t>9/9/2025</a:t>
            </a:fld>
            <a:endParaRPr lang="ru-RU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A151E7-E2A1-4EA3-8293-FA9D289DF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B57EB4-66F5-49E8-A8EF-39029E94B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61FE0B9B-7D73-4311-B749-C3FA874AF7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6612" y="1597938"/>
            <a:ext cx="4820533" cy="334918"/>
          </a:xfrm>
        </p:spPr>
        <p:txBody>
          <a:bodyPr lIns="36000" tIns="0" rIns="0" bIns="0" anchor="b">
            <a:normAutofit/>
          </a:bodyPr>
          <a:lstStyle>
            <a:lvl1pPr marL="0" indent="0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9CA39242-8640-435B-8C03-0CB0BC8E88E6}"/>
              </a:ext>
            </a:extLst>
          </p:cNvPr>
          <p:cNvSpPr>
            <a:spLocks noGrp="1"/>
          </p:cNvSpPr>
          <p:nvPr>
            <p:ph type="body" idx="30"/>
          </p:nvPr>
        </p:nvSpPr>
        <p:spPr>
          <a:xfrm>
            <a:off x="6495790" y="1597938"/>
            <a:ext cx="4820533" cy="334918"/>
          </a:xfrm>
        </p:spPr>
        <p:txBody>
          <a:bodyPr lIns="36000" tIns="0" rIns="0" bIns="0" anchor="b">
            <a:normAutofit/>
          </a:bodyPr>
          <a:lstStyle>
            <a:lvl1pPr marL="0" indent="0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314D5FA-EBD7-472E-9864-D76743BAB4DF}"/>
              </a:ext>
            </a:extLst>
          </p:cNvPr>
          <p:cNvSpPr>
            <a:spLocks noGrp="1"/>
          </p:cNvSpPr>
          <p:nvPr>
            <p:ph sz="quarter" idx="31"/>
          </p:nvPr>
        </p:nvSpPr>
        <p:spPr>
          <a:xfrm>
            <a:off x="836613" y="2055043"/>
            <a:ext cx="4821237" cy="3417605"/>
          </a:xfrm>
        </p:spPr>
        <p:txBody>
          <a:bodyPr lIns="36000" tIns="0" rIns="0" bIns="0">
            <a:normAutofit/>
          </a:bodyPr>
          <a:lstStyle>
            <a:lvl1pPr marL="0" indent="0" algn="l">
              <a:buNone/>
              <a:defRPr sz="2000"/>
            </a:lvl1pPr>
            <a:lvl2pPr marL="457200" indent="0" algn="l">
              <a:buNone/>
              <a:defRPr sz="18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6" name="Content Placeholder 7">
            <a:extLst>
              <a:ext uri="{FF2B5EF4-FFF2-40B4-BE49-F238E27FC236}">
                <a16:creationId xmlns:a16="http://schemas.microsoft.com/office/drawing/2014/main" id="{BA129CFA-D87C-494E-9E6D-E317C4D157EB}"/>
              </a:ext>
            </a:extLst>
          </p:cNvPr>
          <p:cNvSpPr>
            <a:spLocks noGrp="1"/>
          </p:cNvSpPr>
          <p:nvPr>
            <p:ph sz="quarter" idx="32"/>
          </p:nvPr>
        </p:nvSpPr>
        <p:spPr>
          <a:xfrm>
            <a:off x="6495086" y="2055043"/>
            <a:ext cx="4821237" cy="3417605"/>
          </a:xfrm>
        </p:spPr>
        <p:txBody>
          <a:bodyPr lIns="36000" tIns="0" rIns="0" bIns="0">
            <a:normAutofit/>
          </a:bodyPr>
          <a:lstStyle>
            <a:lvl1pPr marL="0" indent="0" algn="l">
              <a:buNone/>
              <a:defRPr sz="2000"/>
            </a:lvl1pPr>
            <a:lvl2pPr marL="457200" indent="0" algn="l">
              <a:buNone/>
              <a:defRPr sz="18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1598894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AB7BBC9A-B18B-4F56-8515-321CD01B2666}"/>
              </a:ext>
            </a:extLst>
          </p:cNvPr>
          <p:cNvSpPr/>
          <p:nvPr userDrawn="1"/>
        </p:nvSpPr>
        <p:spPr>
          <a:xfrm>
            <a:off x="6096000" y="1838558"/>
            <a:ext cx="5653088" cy="3761895"/>
          </a:xfrm>
          <a:prstGeom prst="rect">
            <a:avLst/>
          </a:prstGeom>
          <a:solidFill>
            <a:schemeClr val="accent6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131326-08A9-441D-B1A8-662714158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4" y="740998"/>
            <a:ext cx="9535686" cy="568800"/>
          </a:xfrm>
        </p:spPr>
        <p:txBody>
          <a:bodyPr lIns="36000" tIns="0" rIns="0" bIns="0"/>
          <a:lstStyle/>
          <a:p>
            <a:r>
              <a:rPr lang="en-US"/>
              <a:t>Click to edit Master title style</a:t>
            </a:r>
            <a:endParaRPr lang="ru-R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9C403B-F50A-4124-BE88-55C843FAE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F8E8F-7A79-47A4-A23F-F3FD3E2A15F3}" type="datetime1">
              <a:rPr lang="en-US" smtClean="0"/>
              <a:t>9/9/2025</a:t>
            </a:fld>
            <a:endParaRPr lang="ru-RU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A151E7-E2A1-4EA3-8293-FA9D289DF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B57EB4-66F5-49E8-A8EF-39029E94B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3076231-2A54-4E4C-AED3-197E208C14BB}"/>
              </a:ext>
            </a:extLst>
          </p:cNvPr>
          <p:cNvSpPr/>
          <p:nvPr userDrawn="1"/>
        </p:nvSpPr>
        <p:spPr>
          <a:xfrm>
            <a:off x="0" y="1838558"/>
            <a:ext cx="6096000" cy="3761895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85E84782-CEED-4A74-8650-9CC907EA72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166173"/>
            <a:ext cx="4817357" cy="338901"/>
          </a:xfrm>
        </p:spPr>
        <p:txBody>
          <a:bodyPr anchor="ctr" anchorCtr="0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2200" b="1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342900" lvl="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</a:pPr>
            <a:r>
              <a:rPr lang="en-US"/>
              <a:t>Click to edit Master text styles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A4442761-B05F-4E61-83C8-DA8019B093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14467"/>
            <a:ext cx="4817357" cy="2667396"/>
          </a:xfrm>
        </p:spPr>
        <p:txBody>
          <a:bodyPr>
            <a:normAutofit/>
          </a:bodyPr>
          <a:lstStyle>
            <a:lvl1pPr marL="228600" indent="-228600">
              <a:buClr>
                <a:schemeClr val="tx2">
                  <a:lumMod val="40000"/>
                  <a:lumOff val="60000"/>
                </a:schemeClr>
              </a:buClr>
              <a:buFont typeface="Wingdings" panose="05000000000000000000" pitchFamily="2" charset="2"/>
              <a:buChar char="§"/>
              <a:defRPr sz="1400"/>
            </a:lvl1pPr>
            <a:lvl2pPr marL="685800" indent="-228600">
              <a:buClr>
                <a:schemeClr val="tx2">
                  <a:lumMod val="40000"/>
                  <a:lumOff val="60000"/>
                </a:schemeClr>
              </a:buClr>
              <a:buFont typeface="Wingdings" panose="05000000000000000000" pitchFamily="2" charset="2"/>
              <a:buChar char="§"/>
              <a:defRPr sz="14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675CE59E-BBF8-4A23-A2D4-859D2A375B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95790" y="2166173"/>
            <a:ext cx="4859598" cy="338902"/>
          </a:xfrm>
        </p:spPr>
        <p:txBody>
          <a:bodyPr vert="horz" lIns="91440" tIns="45720" rIns="91440" bIns="45720" rtlCol="0" anchor="ctr" anchorCtr="0">
            <a:noAutofit/>
          </a:bodyPr>
          <a:lstStyle>
            <a:lvl1pPr marL="0" indent="0">
              <a:buNone/>
              <a:defRPr lang="en-US" sz="2200" b="1">
                <a:latin typeface="+mj-lt"/>
              </a:defRPr>
            </a:lvl1pPr>
          </a:lstStyle>
          <a:p>
            <a:pPr marL="228600" lvl="0" indent="-228600"/>
            <a:r>
              <a:rPr lang="en-US"/>
              <a:t>Click to edit Master text styles</a:t>
            </a:r>
          </a:p>
        </p:txBody>
      </p:sp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E8F94DDD-6A48-4E09-A419-FAF3E395AB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95790" y="2614467"/>
            <a:ext cx="4859598" cy="2667396"/>
          </a:xfrm>
        </p:spPr>
        <p:txBody>
          <a:bodyPr>
            <a:normAutofit/>
          </a:bodyPr>
          <a:lstStyle>
            <a:lvl1pPr marL="228600" indent="-228600">
              <a:buClr>
                <a:schemeClr val="bg2">
                  <a:lumMod val="40000"/>
                  <a:lumOff val="60000"/>
                </a:schemeClr>
              </a:buClr>
              <a:buFont typeface="Wingdings" panose="05000000000000000000" pitchFamily="2" charset="2"/>
              <a:buChar char="§"/>
              <a:defRPr sz="1400"/>
            </a:lvl1pPr>
            <a:lvl2pPr marL="685800" indent="-228600">
              <a:buClr>
                <a:schemeClr val="bg2">
                  <a:lumMod val="40000"/>
                  <a:lumOff val="60000"/>
                </a:schemeClr>
              </a:buClr>
              <a:buFont typeface="Wingdings" panose="05000000000000000000" pitchFamily="2" charset="2"/>
              <a:buChar char="§"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43208155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B931B8-6920-4B59-AD28-CB99D1D3F1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1460" y="3521159"/>
            <a:ext cx="2642616" cy="1041316"/>
          </a:xfrm>
        </p:spPr>
        <p:txBody>
          <a:bodyPr lIns="36000" tIns="0" rIns="0" bIns="0" anchor="b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Title</a:t>
            </a:r>
            <a:endParaRPr lang="ru-R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46A6A6-0C1D-4435-9DB9-9E50E52E8D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1460" y="4669674"/>
            <a:ext cx="2642616" cy="1041316"/>
          </a:xfrm>
        </p:spPr>
        <p:txBody>
          <a:bodyPr lIns="36000" tIns="0" rIns="0" bIns="0">
            <a:normAutofit/>
          </a:bodyPr>
          <a:lstStyle>
            <a:lvl1pPr marL="0" indent="0"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1144CC-98A7-494C-8C18-4B4DD60949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anchor="b" anchorCtr="0"/>
          <a:lstStyle/>
          <a:p>
            <a:fld id="{78B1225C-A326-43F6-99D9-A073D5261568}" type="datetime1">
              <a:rPr lang="en-US" smtClean="0"/>
              <a:t>9/9/2025</a:t>
            </a:fld>
            <a:endParaRPr lang="ru-R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87AD20-725D-45E4-8D6A-08EF4C818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86A1DB-63FF-4850-A872-85EE7C087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13548F99-E128-4301-95D8-8FDACDA5912F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3871830" y="4669674"/>
            <a:ext cx="6275470" cy="1041316"/>
          </a:xfrm>
        </p:spPr>
        <p:txBody>
          <a:bodyPr lIns="36000" tIns="0" rIns="0" bIns="0"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BB0064D4-BDD6-4678-9FA4-3A77F1600A6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58724" y="457200"/>
            <a:ext cx="11274552" cy="297180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11C7490E-08AD-4189-8849-3BD35E900B8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83175" y="838066"/>
            <a:ext cx="786384" cy="521208"/>
          </a:xfrm>
          <a:ln>
            <a:solidFill>
              <a:schemeClr val="accent5"/>
            </a:solidFill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2836445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1144CC-98A7-494C-8C18-4B4DD60949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anchor="b" anchorCtr="0"/>
          <a:lstStyle/>
          <a:p>
            <a:fld id="{78B1225C-A326-43F6-99D9-A073D5261568}" type="datetime1">
              <a:rPr lang="en-US" smtClean="0"/>
              <a:t>9/9/2025</a:t>
            </a:fld>
            <a:endParaRPr lang="ru-R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87AD20-725D-45E4-8D6A-08EF4C818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86A1DB-63FF-4850-A872-85EE7C087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D0DF9619-89F0-4C89-BF3C-FB75431C00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8148" y="622349"/>
            <a:ext cx="7835705" cy="1124611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000283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pos="384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1144CC-98A7-494C-8C18-4B4DD60949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265399" y="5810400"/>
            <a:ext cx="1080000" cy="234000"/>
          </a:xfrm>
        </p:spPr>
        <p:txBody>
          <a:bodyPr anchor="b" anchorCtr="0"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fld id="{BC23DBD1-F259-4AEB-A7D9-D728D6E04490}" type="datetime1">
              <a:rPr lang="en-US" smtClean="0"/>
              <a:t>9/9/2025</a:t>
            </a:fld>
            <a:endParaRPr lang="ru-R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87AD20-725D-45E4-8D6A-08EF4C818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86A1DB-63FF-4850-A872-85EE7C087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118110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42">
          <p15:clr>
            <a:srgbClr val="FBAE40"/>
          </p15:clr>
        </p15:guide>
        <p15:guide id="2" pos="506">
          <p15:clr>
            <a:srgbClr val="FBAE40"/>
          </p15:clr>
        </p15:guide>
        <p15:guide id="3" orient="horz" pos="504">
          <p15:clr>
            <a:srgbClr val="FBAE40"/>
          </p15:clr>
        </p15:guide>
        <p15:guide id="4" pos="7174">
          <p15:clr>
            <a:srgbClr val="FBAE40"/>
          </p15:clr>
        </p15:guide>
        <p15:guide id="5" pos="3840">
          <p15:clr>
            <a:srgbClr val="FBAE40"/>
          </p15:clr>
        </p15:guide>
        <p15:guide id="6" orient="horz" pos="2160">
          <p15:clr>
            <a:srgbClr val="FBAE40"/>
          </p15:clr>
        </p15:guide>
        <p15:guide id="7" pos="7401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595AFC1-BF2C-4C83-B474-7121F9C0BC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457199"/>
            <a:ext cx="5653088" cy="5403851"/>
          </a:xfrm>
          <a:noFill/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B931B8-6920-4B59-AD28-CB99D1D3F1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0127" y="691751"/>
            <a:ext cx="4584212" cy="540001"/>
          </a:xfrm>
        </p:spPr>
        <p:txBody>
          <a:bodyPr lIns="36000" tIns="0" rIns="0" bIns="0" anchor="b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Title Here</a:t>
            </a:r>
            <a:endParaRPr lang="ru-R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1144CC-98A7-494C-8C18-4B4DD60949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265399" y="5810400"/>
            <a:ext cx="1080000" cy="234000"/>
          </a:xfrm>
        </p:spPr>
        <p:txBody>
          <a:bodyPr anchor="b" anchorCtr="0"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fld id="{BC23DBD1-F259-4AEB-A7D9-D728D6E04490}" type="datetime1">
              <a:rPr lang="en-US" smtClean="0"/>
              <a:t>9/9/2025</a:t>
            </a:fld>
            <a:endParaRPr lang="ru-R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87AD20-725D-45E4-8D6A-08EF4C818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86A1DB-63FF-4850-A872-85EE7C087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8ECAA0F2-C20F-4289-BFB8-9BC2C65A8B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326250"/>
            <a:ext cx="4574551" cy="4484150"/>
          </a:xfrm>
        </p:spPr>
        <p:txBody>
          <a:bodyPr vert="horz" lIns="36000" tIns="0" rIns="0" bIns="0" rtlCol="0">
            <a:normAutofit/>
          </a:bodyPr>
          <a:lstStyle>
            <a:lvl1pPr marL="0" indent="0">
              <a:buNone/>
              <a:defRPr lang="en-US" sz="1800">
                <a:solidFill>
                  <a:schemeClr val="tx2"/>
                </a:solidFill>
              </a:defRPr>
            </a:lvl1pPr>
          </a:lstStyle>
          <a:p>
            <a:pPr marL="228600" lvl="0" indent="-22860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850065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42">
          <p15:clr>
            <a:srgbClr val="FBAE40"/>
          </p15:clr>
        </p15:guide>
        <p15:guide id="2" pos="506">
          <p15:clr>
            <a:srgbClr val="FBAE40"/>
          </p15:clr>
        </p15:guide>
        <p15:guide id="3" orient="horz" pos="528">
          <p15:clr>
            <a:srgbClr val="FBAE40"/>
          </p15:clr>
        </p15:guide>
        <p15:guide id="4" pos="7174">
          <p15:clr>
            <a:srgbClr val="FBAE40"/>
          </p15:clr>
        </p15:guide>
        <p15:guide id="5" pos="3840">
          <p15:clr>
            <a:srgbClr val="FBAE40"/>
          </p15:clr>
        </p15:guide>
        <p15:guide id="6" orient="horz" pos="2160">
          <p15:clr>
            <a:srgbClr val="FBAE40"/>
          </p15:clr>
        </p15:guide>
        <p15:guide id="7" pos="7401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1144CC-98A7-494C-8C18-4B4DD60949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BDA9C29-DD8E-4518-B4D3-44806885A5F9}" type="datetime1">
              <a:rPr lang="en-US" smtClean="0"/>
              <a:t>9/9/2025</a:t>
            </a:fld>
            <a:endParaRPr lang="ru-R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87AD20-725D-45E4-8D6A-08EF4C818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A FOOADDTER</a:t>
            </a:r>
            <a:endParaRPr lang="ru-R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86A1DB-63FF-4850-A872-85EE7C087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CE5352E-9B9F-4EDC-8769-7FA3D3F814C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46F9B8-64BA-45E5-845E-CA6696C25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4975" y="742867"/>
            <a:ext cx="7402050" cy="566931"/>
          </a:xfrm>
        </p:spPr>
        <p:txBody>
          <a:bodyPr lIns="36000" tIns="0" rIns="0" bIns="0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ru-RU" dirty="0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704937D3-320F-475C-B607-8D8AE31FF3A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58724" y="2277980"/>
            <a:ext cx="11290364" cy="4122820"/>
          </a:xfrm>
        </p:spPr>
        <p:txBody>
          <a:bodyPr anchor="ctr" anchorCtr="0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68404903-B722-4F8B-94E9-F478DB3A75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394975" y="1377834"/>
            <a:ext cx="7402050" cy="540000"/>
          </a:xfrm>
        </p:spPr>
        <p:txBody>
          <a:bodyPr vert="horz" lIns="36000" tIns="0" rIns="0" bIns="0" rtlCol="0">
            <a:normAutofit/>
          </a:bodyPr>
          <a:lstStyle>
            <a:lvl1pPr marL="0" indent="0" algn="ctr">
              <a:buNone/>
              <a:defRPr lang="en-US" sz="1800">
                <a:solidFill>
                  <a:schemeClr val="tx2"/>
                </a:solidFill>
              </a:defRPr>
            </a:lvl1pPr>
          </a:lstStyle>
          <a:p>
            <a:pPr marL="228600" lvl="0" indent="-228600" algn="ctr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677286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pos="3840">
          <p15:clr>
            <a:srgbClr val="FBAE40"/>
          </p15:clr>
        </p15:guide>
        <p15:guide id="6" orient="horz" pos="2160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nu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C9C1590D-4639-4494-A37B-A15E7114F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42867"/>
            <a:ext cx="9037320" cy="566931"/>
          </a:xfrm>
        </p:spPr>
        <p:txBody>
          <a:bodyPr lIns="36000" tIns="0" rIns="0" bIns="0"/>
          <a:lstStyle/>
          <a:p>
            <a:r>
              <a:rPr lang="en-US"/>
              <a:t>Click to edit Master title style</a:t>
            </a:r>
            <a:endParaRPr lang="ru-RU" dirty="0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E40C1F5F-4B50-4906-83E6-9A2F1CB1F6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8161" y="2982416"/>
            <a:ext cx="1645920" cy="519503"/>
          </a:xfrm>
        </p:spPr>
        <p:txBody>
          <a:bodyPr lIns="0" tIns="0" rIns="0" bIns="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172EC0A4-5E0C-44C7-B8BF-100C17934C9D}"/>
              </a:ext>
            </a:extLst>
          </p:cNvPr>
          <p:cNvSpPr>
            <a:spLocks noGrp="1"/>
          </p:cNvSpPr>
          <p:nvPr>
            <p:ph type="body" sz="half" idx="34" hasCustomPrompt="1"/>
          </p:nvPr>
        </p:nvSpPr>
        <p:spPr>
          <a:xfrm>
            <a:off x="1399426" y="1924687"/>
            <a:ext cx="2469965" cy="982274"/>
          </a:xfrm>
        </p:spPr>
        <p:txBody>
          <a:bodyPr lIns="0" rIns="0" bIns="0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lang="en-US" sz="2200" b="1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Master text</a:t>
            </a:r>
            <a:br>
              <a:rPr lang="en-US" dirty="0"/>
            </a:br>
            <a:r>
              <a:rPr lang="en-US" dirty="0"/>
              <a:t>styles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709E18E3-2E11-4B74-AF2C-001F81DE3F24}"/>
              </a:ext>
            </a:extLst>
          </p:cNvPr>
          <p:cNvSpPr>
            <a:spLocks noGrp="1"/>
          </p:cNvSpPr>
          <p:nvPr>
            <p:ph type="body" sz="half" idx="36"/>
          </p:nvPr>
        </p:nvSpPr>
        <p:spPr>
          <a:xfrm>
            <a:off x="2611286" y="2982416"/>
            <a:ext cx="1389888" cy="519503"/>
          </a:xfrm>
        </p:spPr>
        <p:txBody>
          <a:bodyPr lIns="0" tIns="0" rIns="0" bIns="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2" name="Picture Placeholder 12">
            <a:extLst>
              <a:ext uri="{FF2B5EF4-FFF2-40B4-BE49-F238E27FC236}">
                <a16:creationId xmlns:a16="http://schemas.microsoft.com/office/drawing/2014/main" id="{D61E6447-2CC7-47A3-8681-4133CCCB54D6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890694" y="3605411"/>
            <a:ext cx="1636776" cy="1618488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CAD91B82-5EEF-4712-A699-B8302B6558DD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2514673" y="3605411"/>
            <a:ext cx="1636776" cy="1618488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57FAEB2B-6A01-4C63-ACA3-03B6E2919E8A}"/>
              </a:ext>
            </a:extLst>
          </p:cNvPr>
          <p:cNvSpPr>
            <a:spLocks noGrp="1"/>
          </p:cNvSpPr>
          <p:nvPr>
            <p:ph type="body" sz="half" idx="39"/>
          </p:nvPr>
        </p:nvSpPr>
        <p:spPr>
          <a:xfrm>
            <a:off x="4955269" y="2982416"/>
            <a:ext cx="2113508" cy="519503"/>
          </a:xfrm>
        </p:spPr>
        <p:txBody>
          <a:bodyPr lIns="0" tIns="0" rIns="0" bIns="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89680D39-3D54-40CF-ABCB-BA448F099B30}"/>
              </a:ext>
            </a:extLst>
          </p:cNvPr>
          <p:cNvSpPr>
            <a:spLocks noGrp="1"/>
          </p:cNvSpPr>
          <p:nvPr>
            <p:ph type="body" sz="half" idx="40" hasCustomPrompt="1"/>
          </p:nvPr>
        </p:nvSpPr>
        <p:spPr>
          <a:xfrm>
            <a:off x="5509170" y="1924687"/>
            <a:ext cx="1622417" cy="982274"/>
          </a:xfrm>
        </p:spPr>
        <p:txBody>
          <a:bodyPr lIns="0" rIns="0" bIns="0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lang="en-US" sz="2200" b="1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Master text</a:t>
            </a:r>
            <a:br>
              <a:rPr lang="en-US" dirty="0"/>
            </a:br>
            <a:r>
              <a:rPr lang="en-US" dirty="0"/>
              <a:t>styles</a:t>
            </a:r>
          </a:p>
        </p:txBody>
      </p:sp>
      <p:sp>
        <p:nvSpPr>
          <p:cNvPr id="17" name="Picture Placeholder 12">
            <a:extLst>
              <a:ext uri="{FF2B5EF4-FFF2-40B4-BE49-F238E27FC236}">
                <a16:creationId xmlns:a16="http://schemas.microsoft.com/office/drawing/2014/main" id="{E81CA5F1-31CE-4D4C-A27D-2B342ECD994A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4961249" y="3605411"/>
            <a:ext cx="2048256" cy="896112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7C3544C3-FDC7-4C8F-A615-9529597C549D}"/>
              </a:ext>
            </a:extLst>
          </p:cNvPr>
          <p:cNvSpPr>
            <a:spLocks noGrp="1"/>
          </p:cNvSpPr>
          <p:nvPr>
            <p:ph type="body" sz="half" idx="45"/>
          </p:nvPr>
        </p:nvSpPr>
        <p:spPr>
          <a:xfrm>
            <a:off x="7915161" y="2982416"/>
            <a:ext cx="2197045" cy="519503"/>
          </a:xfrm>
        </p:spPr>
        <p:txBody>
          <a:bodyPr lIns="0" tIns="0" rIns="0" bIns="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7691DC2D-3064-4822-9D2D-80D59EA85EBB}"/>
              </a:ext>
            </a:extLst>
          </p:cNvPr>
          <p:cNvSpPr>
            <a:spLocks noGrp="1"/>
          </p:cNvSpPr>
          <p:nvPr>
            <p:ph type="body" sz="half" idx="46" hasCustomPrompt="1"/>
          </p:nvPr>
        </p:nvSpPr>
        <p:spPr>
          <a:xfrm>
            <a:off x="8469062" y="1924687"/>
            <a:ext cx="1622417" cy="982274"/>
          </a:xfrm>
        </p:spPr>
        <p:txBody>
          <a:bodyPr lIns="0" rIns="0" bIns="0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lang="en-US" sz="2200" b="1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Master text</a:t>
            </a:r>
            <a:br>
              <a:rPr lang="en-US" dirty="0"/>
            </a:br>
            <a:r>
              <a:rPr lang="en-US" dirty="0"/>
              <a:t>styles</a:t>
            </a:r>
          </a:p>
        </p:txBody>
      </p:sp>
      <p:sp>
        <p:nvSpPr>
          <p:cNvPr id="24" name="Picture Placeholder 12">
            <a:extLst>
              <a:ext uri="{FF2B5EF4-FFF2-40B4-BE49-F238E27FC236}">
                <a16:creationId xmlns:a16="http://schemas.microsoft.com/office/drawing/2014/main" id="{130FD286-B22E-4EEB-8B67-4CE7BF2FBA89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7921141" y="3605411"/>
            <a:ext cx="1280160" cy="896112"/>
          </a:xfrm>
          <a:ln>
            <a:solidFill>
              <a:schemeClr val="accent5"/>
            </a:solidFill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EDCAE751-A04A-4A9B-8EE4-3E1B64E955F3}"/>
              </a:ext>
            </a:extLst>
          </p:cNvPr>
          <p:cNvSpPr>
            <a:spLocks noGrp="1"/>
          </p:cNvSpPr>
          <p:nvPr>
            <p:ph type="body" sz="half" idx="49"/>
          </p:nvPr>
        </p:nvSpPr>
        <p:spPr>
          <a:xfrm>
            <a:off x="7888266" y="4704396"/>
            <a:ext cx="2223939" cy="519503"/>
          </a:xfrm>
        </p:spPr>
        <p:txBody>
          <a:bodyPr lIns="0" tIns="0" rIns="0" bIns="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21FD07BB-52C2-4F52-A969-6778D844E8D4}"/>
              </a:ext>
            </a:extLst>
          </p:cNvPr>
          <p:cNvSpPr>
            <a:spLocks noGrp="1"/>
          </p:cNvSpPr>
          <p:nvPr>
            <p:ph type="body" sz="half" idx="50"/>
          </p:nvPr>
        </p:nvSpPr>
        <p:spPr>
          <a:xfrm>
            <a:off x="874713" y="5838788"/>
            <a:ext cx="8993089" cy="365122"/>
          </a:xfrm>
        </p:spPr>
        <p:txBody>
          <a:bodyPr lIns="0" tIns="0" rIns="0" bIns="0" anchor="t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2E1D5C74-7DD8-44F1-8142-1961D0C932B3}"/>
              </a:ext>
            </a:extLst>
          </p:cNvPr>
          <p:cNvSpPr>
            <a:spLocks noGrp="1"/>
          </p:cNvSpPr>
          <p:nvPr>
            <p:ph type="body" sz="half" idx="51"/>
          </p:nvPr>
        </p:nvSpPr>
        <p:spPr>
          <a:xfrm>
            <a:off x="4955269" y="4704395"/>
            <a:ext cx="2048256" cy="519503"/>
          </a:xfrm>
        </p:spPr>
        <p:txBody>
          <a:bodyPr lIns="0" tIns="0" rIns="0" bIns="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28" name="Text Placeholder 7">
            <a:extLst>
              <a:ext uri="{FF2B5EF4-FFF2-40B4-BE49-F238E27FC236}">
                <a16:creationId xmlns:a16="http://schemas.microsoft.com/office/drawing/2014/main" id="{9A6D3509-A776-4654-B6B2-F528C9FE78E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38200" y="1951635"/>
            <a:ext cx="558402" cy="896112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7000" b="1">
                <a:gradFill flip="none" rotWithShape="1">
                  <a:gsLst>
                    <a:gs pos="100000">
                      <a:srgbClr val="6D3B4F"/>
                    </a:gs>
                    <a:gs pos="0">
                      <a:schemeClr val="bg2"/>
                    </a:gs>
                  </a:gsLst>
                  <a:lin ang="10800000" scaled="1"/>
                  <a:tileRect/>
                </a:gra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1</a:t>
            </a:r>
            <a:endParaRPr lang="ru-RU" dirty="0"/>
          </a:p>
        </p:txBody>
      </p:sp>
      <p:sp>
        <p:nvSpPr>
          <p:cNvPr id="29" name="Text Placeholder 7">
            <a:extLst>
              <a:ext uri="{FF2B5EF4-FFF2-40B4-BE49-F238E27FC236}">
                <a16:creationId xmlns:a16="http://schemas.microsoft.com/office/drawing/2014/main" id="{BCA4A1CD-2E82-40FA-88EC-3D9F238493C2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4927665" y="1927715"/>
            <a:ext cx="558402" cy="896112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7000" b="1">
                <a:gradFill flip="none" rotWithShape="1">
                  <a:gsLst>
                    <a:gs pos="100000">
                      <a:srgbClr val="6D3B4F"/>
                    </a:gs>
                    <a:gs pos="0">
                      <a:schemeClr val="bg2"/>
                    </a:gs>
                  </a:gsLst>
                  <a:lin ang="10800000" scaled="1"/>
                  <a:tileRect/>
                </a:gra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1</a:t>
            </a:r>
            <a:endParaRPr lang="ru-RU" dirty="0"/>
          </a:p>
        </p:txBody>
      </p:sp>
      <p:sp>
        <p:nvSpPr>
          <p:cNvPr id="30" name="Text Placeholder 7">
            <a:extLst>
              <a:ext uri="{FF2B5EF4-FFF2-40B4-BE49-F238E27FC236}">
                <a16:creationId xmlns:a16="http://schemas.microsoft.com/office/drawing/2014/main" id="{476CA787-1443-453E-A0C1-A9391E1B647D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7888266" y="1931188"/>
            <a:ext cx="558402" cy="896112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7000" b="1">
                <a:gradFill flip="none" rotWithShape="1">
                  <a:gsLst>
                    <a:gs pos="100000">
                      <a:srgbClr val="6D3B4F"/>
                    </a:gs>
                    <a:gs pos="0">
                      <a:schemeClr val="bg2"/>
                    </a:gs>
                  </a:gsLst>
                  <a:lin ang="10800000" scaled="1"/>
                  <a:tileRect/>
                </a:gra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1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068271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55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Pictur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BB0064D4-BDD6-4678-9FA4-3A77F1600A6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457199"/>
            <a:ext cx="5637276" cy="5959476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B931B8-6920-4B59-AD28-CB99D1D3F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0127" y="1436915"/>
            <a:ext cx="4584212" cy="1001338"/>
          </a:xfrm>
        </p:spPr>
        <p:txBody>
          <a:bodyPr lIns="36000" tIns="0" rIns="0" bIns="0"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ru-R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46A6A6-0C1D-4435-9DB9-9E50E52E8D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0127" y="2545450"/>
            <a:ext cx="4584212" cy="540000"/>
          </a:xfrm>
        </p:spPr>
        <p:txBody>
          <a:bodyPr lIns="36000" tIns="0" rIns="0" bIns="0">
            <a:normAutofit/>
          </a:bodyPr>
          <a:lstStyle>
            <a:lvl1pPr marL="0" indent="0"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1144CC-98A7-494C-8C18-4B4DD60949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265399" y="5810400"/>
            <a:ext cx="1080000" cy="234000"/>
          </a:xfrm>
        </p:spPr>
        <p:txBody>
          <a:bodyPr anchor="b" anchorCtr="0"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fld id="{BC23DBD1-F259-4AEB-A7D9-D728D6E04490}" type="datetime1">
              <a:rPr lang="en-US" smtClean="0"/>
              <a:t>9/9/2025</a:t>
            </a:fld>
            <a:endParaRPr lang="ru-R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87AD20-725D-45E4-8D6A-08EF4C818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86A1DB-63FF-4850-A872-85EE7C087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13548F99-E128-4301-95D8-8FDACDA5912F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830128" y="3300065"/>
            <a:ext cx="4584212" cy="1745768"/>
          </a:xfrm>
        </p:spPr>
        <p:txBody>
          <a:bodyPr lIns="36000" tIns="0" rIns="0" bIns="0">
            <a:normAutofit/>
          </a:bodyPr>
          <a:lstStyle>
            <a:lvl1pPr marL="216000" indent="-216000">
              <a:spcBef>
                <a:spcPts val="600"/>
              </a:spcBef>
              <a:buClr>
                <a:schemeClr val="accent1">
                  <a:lumMod val="40000"/>
                  <a:lumOff val="60000"/>
                </a:schemeClr>
              </a:buClr>
              <a:buSzPct val="125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11C7490E-08AD-4189-8849-3BD35E900B8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84897" y="805589"/>
            <a:ext cx="786384" cy="521208"/>
          </a:xfrm>
          <a:ln w="6350">
            <a:solidFill>
              <a:schemeClr val="accent5">
                <a:alpha val="50000"/>
              </a:schemeClr>
            </a:solidFill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0961137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Pictur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2466C2-B08E-47AF-9DA7-104243999B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26213" y="2264012"/>
            <a:ext cx="4584212" cy="540000"/>
          </a:xfrm>
        </p:spPr>
        <p:txBody>
          <a:bodyPr lIns="36000" tIns="0" rIns="0" bIns="0"/>
          <a:lstStyle/>
          <a:p>
            <a:r>
              <a:rPr lang="en-US" dirty="0"/>
              <a:t>Click to edit title style</a:t>
            </a:r>
            <a:endParaRPr lang="ru-RU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AA31567-B240-40D5-82F7-A7DBFE5DDB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265399" y="5810400"/>
            <a:ext cx="1080000" cy="234000"/>
          </a:xfrm>
        </p:spPr>
        <p:txBody>
          <a:bodyPr/>
          <a:lstStyle/>
          <a:p>
            <a:fld id="{23D0A551-48C9-48F6-BF4E-DE641842128B}" type="datetime1">
              <a:rPr lang="en-US" smtClean="0"/>
              <a:t>9/9/2025</a:t>
            </a:fld>
            <a:endParaRPr lang="ru-RU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0CFCD12-4263-4A80-B68E-F72622E6AD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641E74F-5D68-44E6-AE69-70A1A935E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35" name="Picture Placeholder 7">
            <a:extLst>
              <a:ext uri="{FF2B5EF4-FFF2-40B4-BE49-F238E27FC236}">
                <a16:creationId xmlns:a16="http://schemas.microsoft.com/office/drawing/2014/main" id="{CD3882F6-C786-40F3-902A-6D4D2E6ED78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54854" y="457199"/>
            <a:ext cx="5637276" cy="5959476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1100B10F-F811-4557-88AB-52E9E7FE0378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6726213" y="2990573"/>
            <a:ext cx="4584212" cy="2467690"/>
          </a:xfrm>
        </p:spPr>
        <p:txBody>
          <a:bodyPr lIns="36000" tIns="0" rIns="0" bIns="0">
            <a:normAutofit/>
          </a:bodyPr>
          <a:lstStyle>
            <a:lvl1pPr marL="216000" indent="-216000">
              <a:spcBef>
                <a:spcPts val="600"/>
              </a:spcBef>
              <a:buClr>
                <a:schemeClr val="accent1">
                  <a:lumMod val="40000"/>
                  <a:lumOff val="60000"/>
                </a:schemeClr>
              </a:buClr>
              <a:buSzPct val="125000"/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Picture Placeholder 11">
            <a:extLst>
              <a:ext uri="{FF2B5EF4-FFF2-40B4-BE49-F238E27FC236}">
                <a16:creationId xmlns:a16="http://schemas.microsoft.com/office/drawing/2014/main" id="{48D7F0F9-4118-4257-9D45-A5772C2110D7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0529940" y="742867"/>
            <a:ext cx="786384" cy="521208"/>
          </a:xfrm>
          <a:ln w="6350">
            <a:solidFill>
              <a:schemeClr val="accent5">
                <a:alpha val="50000"/>
              </a:schemeClr>
            </a:solidFill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0992851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2466C2-B08E-47AF-9DA7-104243999B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42867"/>
            <a:ext cx="9037320" cy="566931"/>
          </a:xfrm>
        </p:spPr>
        <p:txBody>
          <a:bodyPr lIns="36000" tIns="0" rIns="0" bIns="0"/>
          <a:lstStyle/>
          <a:p>
            <a:r>
              <a:rPr lang="en-US"/>
              <a:t>Click to edit Master title style</a:t>
            </a:r>
            <a:endParaRPr lang="ru-R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CD31C4-8140-4486-8E32-7EA32B162A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6612" y="2950868"/>
            <a:ext cx="4866745" cy="334918"/>
          </a:xfrm>
        </p:spPr>
        <p:txBody>
          <a:bodyPr lIns="36000" tIns="0" rIns="0" bIns="0" anchor="b">
            <a:normAutofit/>
          </a:bodyPr>
          <a:lstStyle>
            <a:lvl1pPr marL="0" indent="0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AA31567-B240-40D5-82F7-A7DBFE5DDB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0A551-48C9-48F6-BF4E-DE641842128B}" type="datetime1">
              <a:rPr lang="en-US" smtClean="0"/>
              <a:t>9/9/2025</a:t>
            </a:fld>
            <a:endParaRPr lang="ru-RU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0CFCD12-4263-4A80-B68E-F72622E6AD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641E74F-5D68-44E6-AE69-70A1A935E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01E1CE2-D1DE-4252-B61A-6630E4C2CA0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6612" y="3322311"/>
            <a:ext cx="4866745" cy="540000"/>
          </a:xfrm>
        </p:spPr>
        <p:txBody>
          <a:bodyPr lIns="36000" tIns="0" rIns="0" bIns="0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3919B118-F379-4011-B1CF-E685CC09FA38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486746" y="2950868"/>
            <a:ext cx="4866745" cy="334918"/>
          </a:xfrm>
        </p:spPr>
        <p:txBody>
          <a:bodyPr lIns="36000" tIns="0" rIns="0" bIns="0" anchor="b">
            <a:normAutofit/>
          </a:bodyPr>
          <a:lstStyle>
            <a:lvl1pPr marL="0" indent="0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CF59DFEB-5DA9-4E64-84A0-3FAA808064B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486746" y="3318403"/>
            <a:ext cx="4866745" cy="540000"/>
          </a:xfrm>
        </p:spPr>
        <p:txBody>
          <a:bodyPr lIns="36000" tIns="0" rIns="0" bIns="0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E6F4EC4F-5660-46EA-97AC-4F2DD125B48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36612" y="2284186"/>
            <a:ext cx="612648" cy="557784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  <p:sp>
        <p:nvSpPr>
          <p:cNvPr id="17" name="Picture Placeholder 15">
            <a:extLst>
              <a:ext uri="{FF2B5EF4-FFF2-40B4-BE49-F238E27FC236}">
                <a16:creationId xmlns:a16="http://schemas.microsoft.com/office/drawing/2014/main" id="{F842B3BB-CE92-4AEA-A2FF-5EEC732A4EF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486746" y="2284186"/>
            <a:ext cx="612648" cy="557784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797EA708-3A77-4F99-A2EA-0333462ED1F9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836612" y="4654845"/>
            <a:ext cx="4866745" cy="334918"/>
          </a:xfrm>
        </p:spPr>
        <p:txBody>
          <a:bodyPr lIns="36000" tIns="0" rIns="0" bIns="0" anchor="b">
            <a:normAutofit/>
          </a:bodyPr>
          <a:lstStyle>
            <a:lvl1pPr marL="0" indent="0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11">
            <a:extLst>
              <a:ext uri="{FF2B5EF4-FFF2-40B4-BE49-F238E27FC236}">
                <a16:creationId xmlns:a16="http://schemas.microsoft.com/office/drawing/2014/main" id="{67207F0C-C876-4E0B-B625-1FDCC3DE6BB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36612" y="5026287"/>
            <a:ext cx="4866745" cy="540000"/>
          </a:xfrm>
        </p:spPr>
        <p:txBody>
          <a:bodyPr lIns="36000" tIns="0" rIns="0" bIns="0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8D53F1E4-6C15-48EA-8342-A2127473F132}"/>
              </a:ext>
            </a:extLst>
          </p:cNvPr>
          <p:cNvSpPr>
            <a:spLocks noGrp="1"/>
          </p:cNvSpPr>
          <p:nvPr>
            <p:ph type="body" idx="20"/>
          </p:nvPr>
        </p:nvSpPr>
        <p:spPr>
          <a:xfrm>
            <a:off x="6486746" y="4654845"/>
            <a:ext cx="4866745" cy="334918"/>
          </a:xfrm>
        </p:spPr>
        <p:txBody>
          <a:bodyPr lIns="36000" tIns="0" rIns="0" bIns="0" anchor="b">
            <a:normAutofit/>
          </a:bodyPr>
          <a:lstStyle>
            <a:lvl1pPr marL="0" indent="0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11">
            <a:extLst>
              <a:ext uri="{FF2B5EF4-FFF2-40B4-BE49-F238E27FC236}">
                <a16:creationId xmlns:a16="http://schemas.microsoft.com/office/drawing/2014/main" id="{F3CFD351-584A-4587-BC54-F35254DC7E2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486746" y="5022379"/>
            <a:ext cx="4866745" cy="540000"/>
          </a:xfrm>
        </p:spPr>
        <p:txBody>
          <a:bodyPr lIns="36000" tIns="0" rIns="0" bIns="0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0" name="Picture Placeholder 15">
            <a:extLst>
              <a:ext uri="{FF2B5EF4-FFF2-40B4-BE49-F238E27FC236}">
                <a16:creationId xmlns:a16="http://schemas.microsoft.com/office/drawing/2014/main" id="{1303F657-7B5B-4B28-8EAA-386438351FB4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836612" y="3988163"/>
            <a:ext cx="612648" cy="557784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  <p:sp>
        <p:nvSpPr>
          <p:cNvPr id="31" name="Picture Placeholder 15">
            <a:extLst>
              <a:ext uri="{FF2B5EF4-FFF2-40B4-BE49-F238E27FC236}">
                <a16:creationId xmlns:a16="http://schemas.microsoft.com/office/drawing/2014/main" id="{F994D41E-0FC7-48BC-98E8-C6B199A7B04F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486746" y="3988163"/>
            <a:ext cx="612648" cy="557784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68514664-8AD0-4DF7-8C6F-12FFA6BEA7B2}"/>
              </a:ext>
            </a:extLst>
          </p:cNvPr>
          <p:cNvSpPr>
            <a:spLocks noGrp="1"/>
          </p:cNvSpPr>
          <p:nvPr>
            <p:ph type="body" idx="24"/>
          </p:nvPr>
        </p:nvSpPr>
        <p:spPr>
          <a:xfrm>
            <a:off x="838200" y="1377833"/>
            <a:ext cx="9037320" cy="540000"/>
          </a:xfrm>
        </p:spPr>
        <p:txBody>
          <a:bodyPr lIns="36000" tIns="0" rIns="0" bIns="0">
            <a:normAutofit/>
          </a:bodyPr>
          <a:lstStyle>
            <a:lvl1pPr marL="0" indent="0"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Picture Placeholder 11">
            <a:extLst>
              <a:ext uri="{FF2B5EF4-FFF2-40B4-BE49-F238E27FC236}">
                <a16:creationId xmlns:a16="http://schemas.microsoft.com/office/drawing/2014/main" id="{48D7F0F9-4118-4257-9D45-A5772C2110D7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0529940" y="742867"/>
            <a:ext cx="786384" cy="521208"/>
          </a:xfrm>
          <a:ln w="6350">
            <a:solidFill>
              <a:schemeClr val="accent5">
                <a:alpha val="50000"/>
              </a:schemeClr>
            </a:solidFill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0834853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nitor and Two Text Bloc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BDE44FD2-4D01-4152-92DA-14AD1463CC94}"/>
              </a:ext>
            </a:extLst>
          </p:cNvPr>
          <p:cNvSpPr/>
          <p:nvPr userDrawn="1"/>
        </p:nvSpPr>
        <p:spPr>
          <a:xfrm>
            <a:off x="879144" y="2301657"/>
            <a:ext cx="5257799" cy="4374516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r="265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32466C2-B08E-47AF-9DA7-104243999B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42867"/>
            <a:ext cx="9037320" cy="566931"/>
          </a:xfrm>
        </p:spPr>
        <p:txBody>
          <a:bodyPr lIns="36000" tIns="0" rIns="0" bIns="0"/>
          <a:lstStyle/>
          <a:p>
            <a:r>
              <a:rPr lang="en-US"/>
              <a:t>Click to edit Master title style</a:t>
            </a:r>
            <a:endParaRPr lang="ru-RU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AA31567-B240-40D5-82F7-A7DBFE5DDB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BFFEB-7D66-4958-8CB8-D2B18C6A5A9B}" type="datetime1">
              <a:rPr lang="en-US" smtClean="0"/>
              <a:t>9/9/2025</a:t>
            </a:fld>
            <a:endParaRPr lang="ru-RU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0CFCD12-4263-4A80-B68E-F72622E6AD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641E74F-5D68-44E6-AE69-70A1A935E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3919B118-F379-4011-B1CF-E685CC09FA38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6486746" y="3718884"/>
            <a:ext cx="2089545" cy="334918"/>
          </a:xfrm>
        </p:spPr>
        <p:txBody>
          <a:bodyPr lIns="36000" tIns="0" rIns="0" bIns="0" anchor="b">
            <a:normAutofit/>
          </a:bodyPr>
          <a:lstStyle>
            <a:lvl1pPr marL="0" indent="0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text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CF59DFEB-5DA9-4E64-84A0-3FAA808064B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486747" y="4086418"/>
            <a:ext cx="1783080" cy="1271016"/>
          </a:xfrm>
        </p:spPr>
        <p:txBody>
          <a:bodyPr lIns="36000" tIns="0" rIns="0" bIns="0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7" name="Picture Placeholder 15">
            <a:extLst>
              <a:ext uri="{FF2B5EF4-FFF2-40B4-BE49-F238E27FC236}">
                <a16:creationId xmlns:a16="http://schemas.microsoft.com/office/drawing/2014/main" id="{F842B3BB-CE92-4AEA-A2FF-5EEC732A4EF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486746" y="3069135"/>
            <a:ext cx="612648" cy="557784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68514664-8AD0-4DF7-8C6F-12FFA6BEA7B2}"/>
              </a:ext>
            </a:extLst>
          </p:cNvPr>
          <p:cNvSpPr>
            <a:spLocks noGrp="1"/>
          </p:cNvSpPr>
          <p:nvPr>
            <p:ph type="body" idx="24"/>
          </p:nvPr>
        </p:nvSpPr>
        <p:spPr>
          <a:xfrm>
            <a:off x="838200" y="1377833"/>
            <a:ext cx="9037320" cy="540000"/>
          </a:xfrm>
        </p:spPr>
        <p:txBody>
          <a:bodyPr lIns="36000" tIns="0" rIns="0" bIns="0">
            <a:normAutofit/>
          </a:bodyPr>
          <a:lstStyle>
            <a:lvl1pPr marL="0" indent="0"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3B535E35-8075-4558-BA3A-C9DFB4FCA5B8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1061177" y="2461528"/>
            <a:ext cx="4555067" cy="2590800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9E1A0053-EF84-446F-850C-6AC8FF9CCEDF}"/>
              </a:ext>
            </a:extLst>
          </p:cNvPr>
          <p:cNvSpPr>
            <a:spLocks noGrp="1"/>
          </p:cNvSpPr>
          <p:nvPr>
            <p:ph type="body" idx="27" hasCustomPrompt="1"/>
          </p:nvPr>
        </p:nvSpPr>
        <p:spPr>
          <a:xfrm>
            <a:off x="9098279" y="3718884"/>
            <a:ext cx="2089545" cy="334918"/>
          </a:xfrm>
        </p:spPr>
        <p:txBody>
          <a:bodyPr lIns="36000" tIns="0" rIns="0" bIns="0" anchor="b">
            <a:normAutofit/>
          </a:bodyPr>
          <a:lstStyle>
            <a:lvl1pPr marL="0" indent="0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text</a:t>
            </a:r>
          </a:p>
        </p:txBody>
      </p:sp>
      <p:sp>
        <p:nvSpPr>
          <p:cNvPr id="32" name="Text Placeholder 11">
            <a:extLst>
              <a:ext uri="{FF2B5EF4-FFF2-40B4-BE49-F238E27FC236}">
                <a16:creationId xmlns:a16="http://schemas.microsoft.com/office/drawing/2014/main" id="{1534A936-14F3-4AEF-8CAD-03D91D568FE0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9098280" y="4086418"/>
            <a:ext cx="1783080" cy="1271016"/>
          </a:xfrm>
        </p:spPr>
        <p:txBody>
          <a:bodyPr lIns="36000" tIns="0" rIns="0" bIns="0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5" name="Picture Placeholder 15">
            <a:extLst>
              <a:ext uri="{FF2B5EF4-FFF2-40B4-BE49-F238E27FC236}">
                <a16:creationId xmlns:a16="http://schemas.microsoft.com/office/drawing/2014/main" id="{A88BEF2F-BB04-4330-BC4B-2912B69653B6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9098279" y="3069135"/>
            <a:ext cx="612648" cy="557784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  <p:sp>
        <p:nvSpPr>
          <p:cNvPr id="16" name="Picture Placeholder 11">
            <a:extLst>
              <a:ext uri="{FF2B5EF4-FFF2-40B4-BE49-F238E27FC236}">
                <a16:creationId xmlns:a16="http://schemas.microsoft.com/office/drawing/2014/main" id="{48D7F0F9-4118-4257-9D45-A5772C2110D7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0529940" y="742867"/>
            <a:ext cx="786384" cy="521208"/>
          </a:xfrm>
          <a:ln w="6350">
            <a:solidFill>
              <a:schemeClr val="accent5">
                <a:alpha val="50000"/>
              </a:schemeClr>
            </a:solidFill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265674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216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AB7BBC9A-B18B-4F56-8515-321CD01B2666}"/>
              </a:ext>
            </a:extLst>
          </p:cNvPr>
          <p:cNvSpPr/>
          <p:nvPr userDrawn="1"/>
        </p:nvSpPr>
        <p:spPr>
          <a:xfrm>
            <a:off x="7975232" y="2875541"/>
            <a:ext cx="3758184" cy="3547872"/>
          </a:xfrm>
          <a:prstGeom prst="rect">
            <a:avLst/>
          </a:prstGeom>
          <a:solidFill>
            <a:schemeClr val="accent6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131326-08A9-441D-B1A8-662714158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4" y="740998"/>
            <a:ext cx="9535686" cy="568800"/>
          </a:xfrm>
        </p:spPr>
        <p:txBody>
          <a:bodyPr lIns="36000" tIns="0" rIns="0" bIns="0"/>
          <a:lstStyle/>
          <a:p>
            <a:r>
              <a:rPr lang="en-US"/>
              <a:t>Click to edit Master title style</a:t>
            </a:r>
            <a:endParaRPr lang="ru-R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9C403B-F50A-4124-BE88-55C843FAE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F8E8F-7A79-47A4-A23F-F3FD3E2A15F3}" type="datetime1">
              <a:rPr lang="en-US" smtClean="0"/>
              <a:t>9/9/2025</a:t>
            </a:fld>
            <a:endParaRPr lang="ru-RU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A151E7-E2A1-4EA3-8293-FA9D289DF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B57EB4-66F5-49E8-A8EF-39029E94B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C91FD06-686C-4DAB-8F12-FBDE6BBF3144}"/>
              </a:ext>
            </a:extLst>
          </p:cNvPr>
          <p:cNvSpPr>
            <a:spLocks noGrp="1"/>
          </p:cNvSpPr>
          <p:nvPr>
            <p:ph type="body" idx="24"/>
          </p:nvPr>
        </p:nvSpPr>
        <p:spPr>
          <a:xfrm>
            <a:off x="836614" y="1377833"/>
            <a:ext cx="9535686" cy="540000"/>
          </a:xfrm>
        </p:spPr>
        <p:txBody>
          <a:bodyPr lIns="36000" tIns="0" rIns="0" bIns="0">
            <a:normAutofit/>
          </a:bodyPr>
          <a:lstStyle>
            <a:lvl1pPr marL="0" indent="0" algn="l"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684F357-0C41-471E-A413-4D42ADE55B12}"/>
              </a:ext>
            </a:extLst>
          </p:cNvPr>
          <p:cNvSpPr/>
          <p:nvPr userDrawn="1"/>
        </p:nvSpPr>
        <p:spPr>
          <a:xfrm>
            <a:off x="458724" y="2852928"/>
            <a:ext cx="3758184" cy="3547872"/>
          </a:xfrm>
          <a:prstGeom prst="rect">
            <a:avLst/>
          </a:prstGeom>
          <a:solidFill>
            <a:schemeClr val="accent6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3076231-2A54-4E4C-AED3-197E208C14BB}"/>
              </a:ext>
            </a:extLst>
          </p:cNvPr>
          <p:cNvSpPr/>
          <p:nvPr userDrawn="1"/>
        </p:nvSpPr>
        <p:spPr>
          <a:xfrm>
            <a:off x="4216908" y="2395728"/>
            <a:ext cx="3758184" cy="4462271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63C66F5D-DEC7-40DB-ACC1-70F67F4C9F4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38086" y="3012360"/>
            <a:ext cx="1266825" cy="781561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6000" b="1">
                <a:gradFill flip="none" rotWithShape="1">
                  <a:gsLst>
                    <a:gs pos="100000">
                      <a:srgbClr val="6D3B4F"/>
                    </a:gs>
                    <a:gs pos="0">
                      <a:schemeClr val="bg2"/>
                    </a:gs>
                  </a:gsLst>
                  <a:lin ang="10800000" scaled="1"/>
                  <a:tileRect/>
                </a:gra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1</a:t>
            </a:r>
            <a:endParaRPr lang="ru-RU" dirty="0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61FE0B9B-7D73-4311-B749-C3FA874AF7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6613" y="4048567"/>
            <a:ext cx="2992278" cy="334918"/>
          </a:xfrm>
        </p:spPr>
        <p:txBody>
          <a:bodyPr lIns="36000" tIns="0" rIns="0" bIns="0" anchor="b">
            <a:normAutofit/>
          </a:bodyPr>
          <a:lstStyle>
            <a:lvl1pPr marL="0" indent="0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4A6CBB7D-3142-4CED-98BE-68B4F7C14E5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6613" y="4433657"/>
            <a:ext cx="2992278" cy="1358113"/>
          </a:xfrm>
        </p:spPr>
        <p:txBody>
          <a:bodyPr lIns="36000" tIns="0" rIns="0" bIns="0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78844A59-978B-47C0-B59A-F529FA41BF1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358230" y="3012360"/>
            <a:ext cx="1266825" cy="781561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6000" b="1">
                <a:gradFill flip="none" rotWithShape="1">
                  <a:gsLst>
                    <a:gs pos="100000">
                      <a:srgbClr val="6D3B4F"/>
                    </a:gs>
                    <a:gs pos="0">
                      <a:schemeClr val="bg2"/>
                    </a:gs>
                  </a:gsLst>
                  <a:lin ang="10800000" scaled="1"/>
                  <a:tileRect/>
                </a:gra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ru-RU" dirty="0"/>
              <a:t>3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D09F31D3-FC19-4A61-A915-5F11C6F7EBD8}"/>
              </a:ext>
            </a:extLst>
          </p:cNvPr>
          <p:cNvSpPr>
            <a:spLocks noGrp="1"/>
          </p:cNvSpPr>
          <p:nvPr>
            <p:ph type="body" idx="27"/>
          </p:nvPr>
        </p:nvSpPr>
        <p:spPr>
          <a:xfrm>
            <a:off x="8356757" y="4048567"/>
            <a:ext cx="2992278" cy="334918"/>
          </a:xfrm>
        </p:spPr>
        <p:txBody>
          <a:bodyPr lIns="36000" tIns="0" rIns="0" bIns="0" anchor="b">
            <a:normAutofit/>
          </a:bodyPr>
          <a:lstStyle>
            <a:lvl1pPr marL="0" indent="0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6AA97C78-ABC3-4559-8EFA-1F24C3A6E3FE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8356757" y="4433657"/>
            <a:ext cx="2992278" cy="1358113"/>
          </a:xfrm>
        </p:spPr>
        <p:txBody>
          <a:bodyPr lIns="36000" tIns="0" rIns="0" bIns="0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5" name="Text Placeholder 7">
            <a:extLst>
              <a:ext uri="{FF2B5EF4-FFF2-40B4-BE49-F238E27FC236}">
                <a16:creationId xmlns:a16="http://schemas.microsoft.com/office/drawing/2014/main" id="{92A70C67-E4B2-45C8-BD5F-DF3679B00C82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596270" y="3012360"/>
            <a:ext cx="1266825" cy="781561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6000" b="1">
                <a:gradFill flip="none" rotWithShape="1">
                  <a:gsLst>
                    <a:gs pos="100000">
                      <a:srgbClr val="6D3B4F"/>
                    </a:gs>
                    <a:gs pos="0">
                      <a:schemeClr val="bg2"/>
                    </a:gs>
                  </a:gsLst>
                  <a:lin ang="10800000" scaled="1"/>
                  <a:tileRect/>
                </a:gra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ru-RU" dirty="0"/>
              <a:t>2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9CA39242-8640-435B-8C03-0CB0BC8E88E6}"/>
              </a:ext>
            </a:extLst>
          </p:cNvPr>
          <p:cNvSpPr>
            <a:spLocks noGrp="1"/>
          </p:cNvSpPr>
          <p:nvPr>
            <p:ph type="body" idx="30"/>
          </p:nvPr>
        </p:nvSpPr>
        <p:spPr>
          <a:xfrm>
            <a:off x="4594797" y="4048567"/>
            <a:ext cx="2992278" cy="334918"/>
          </a:xfrm>
        </p:spPr>
        <p:txBody>
          <a:bodyPr lIns="36000" tIns="0" rIns="0" bIns="0" anchor="b">
            <a:normAutofit/>
          </a:bodyPr>
          <a:lstStyle>
            <a:lvl1pPr marL="0" indent="0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11">
            <a:extLst>
              <a:ext uri="{FF2B5EF4-FFF2-40B4-BE49-F238E27FC236}">
                <a16:creationId xmlns:a16="http://schemas.microsoft.com/office/drawing/2014/main" id="{62E97E9F-0DAA-48F4-90F4-640195EAD7DA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4594797" y="4433657"/>
            <a:ext cx="2992278" cy="1358113"/>
          </a:xfrm>
        </p:spPr>
        <p:txBody>
          <a:bodyPr lIns="36000" tIns="0" rIns="0" bIns="0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8" name="Picture Placeholder 11">
            <a:extLst>
              <a:ext uri="{FF2B5EF4-FFF2-40B4-BE49-F238E27FC236}">
                <a16:creationId xmlns:a16="http://schemas.microsoft.com/office/drawing/2014/main" id="{48D7F0F9-4118-4257-9D45-A5772C2110D7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10529940" y="742867"/>
            <a:ext cx="786384" cy="521208"/>
          </a:xfrm>
          <a:ln w="6350">
            <a:solidFill>
              <a:schemeClr val="accent5">
                <a:alpha val="50000"/>
              </a:schemeClr>
            </a:solidFill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44129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131326-08A9-441D-B1A8-662714158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4" y="740998"/>
            <a:ext cx="9535686" cy="568800"/>
          </a:xfrm>
        </p:spPr>
        <p:txBody>
          <a:bodyPr lIns="36000" tIns="0" rIns="0" bIns="0"/>
          <a:lstStyle/>
          <a:p>
            <a:r>
              <a:rPr lang="en-US"/>
              <a:t>Click to edit Master title style</a:t>
            </a:r>
            <a:endParaRPr lang="ru-RU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9C403B-F50A-4124-BE88-55C843FAE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0B3BF-9C89-4723-AE4C-8AC5E6572CE2}" type="datetime1">
              <a:rPr lang="en-US" smtClean="0"/>
              <a:t>9/9/2025</a:t>
            </a:fld>
            <a:endParaRPr lang="ru-RU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A151E7-E2A1-4EA3-8293-FA9D289DF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B57EB4-66F5-49E8-A8EF-39029E94B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5352E-9B9F-4EDC-8769-7FA3D3F814C7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33A2111-9E77-40EF-86DB-0DCF4279EE04}"/>
              </a:ext>
            </a:extLst>
          </p:cNvPr>
          <p:cNvSpPr/>
          <p:nvPr userDrawn="1"/>
        </p:nvSpPr>
        <p:spPr>
          <a:xfrm>
            <a:off x="442913" y="2238229"/>
            <a:ext cx="11749087" cy="1538525"/>
          </a:xfrm>
          <a:prstGeom prst="rect">
            <a:avLst/>
          </a:prstGeom>
          <a:gradFill>
            <a:gsLst>
              <a:gs pos="100000">
                <a:schemeClr val="accent1">
                  <a:lumMod val="75000"/>
                  <a:alpha val="20000"/>
                </a:schemeClr>
              </a:gs>
              <a:gs pos="0">
                <a:schemeClr val="bg2">
                  <a:alpha val="20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C91FD06-686C-4DAB-8F12-FBDE6BBF3144}"/>
              </a:ext>
            </a:extLst>
          </p:cNvPr>
          <p:cNvSpPr>
            <a:spLocks noGrp="1"/>
          </p:cNvSpPr>
          <p:nvPr>
            <p:ph type="body" idx="24"/>
          </p:nvPr>
        </p:nvSpPr>
        <p:spPr>
          <a:xfrm>
            <a:off x="836614" y="1377833"/>
            <a:ext cx="9535686" cy="540000"/>
          </a:xfrm>
        </p:spPr>
        <p:txBody>
          <a:bodyPr lIns="36000" tIns="0" rIns="0" bIns="0">
            <a:normAutofit/>
          </a:bodyPr>
          <a:lstStyle>
            <a:lvl1pPr marL="0" indent="0" algn="l"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BB9AC69A-F349-47A4-BC2D-27B0A751446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74713" y="2623018"/>
            <a:ext cx="2992278" cy="781561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6000" b="1">
                <a:gradFill flip="none" rotWithShape="1">
                  <a:gsLst>
                    <a:gs pos="100000">
                      <a:srgbClr val="6D3B4F"/>
                    </a:gs>
                    <a:gs pos="0">
                      <a:schemeClr val="bg2"/>
                    </a:gs>
                  </a:gsLst>
                  <a:lin ang="10800000" scaled="1"/>
                  <a:tileRect/>
                </a:gra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1</a:t>
            </a:r>
            <a:endParaRPr lang="ru-RU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CAC4E2DC-6DA0-4F8B-846F-A0B6430B27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6613" y="4048567"/>
            <a:ext cx="2992278" cy="334918"/>
          </a:xfrm>
        </p:spPr>
        <p:txBody>
          <a:bodyPr lIns="36000" tIns="0" rIns="0" bIns="0" anchor="b">
            <a:normAutofit/>
          </a:bodyPr>
          <a:lstStyle>
            <a:lvl1pPr marL="0" indent="0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87794B2-6DF5-42E5-A435-F8FADACBCF8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6613" y="4433657"/>
            <a:ext cx="4893566" cy="1358113"/>
          </a:xfrm>
        </p:spPr>
        <p:txBody>
          <a:bodyPr lIns="36000" tIns="0" rIns="0" bIns="0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DFC6F434-B720-414A-A92B-EFFC947E69C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501650" y="2616710"/>
            <a:ext cx="2992278" cy="781561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6000" b="1">
                <a:gradFill flip="none" rotWithShape="1">
                  <a:gsLst>
                    <a:gs pos="100000">
                      <a:srgbClr val="6D3B4F"/>
                    </a:gs>
                    <a:gs pos="0">
                      <a:schemeClr val="bg2"/>
                    </a:gs>
                  </a:gsLst>
                  <a:lin ang="10800000" scaled="1"/>
                  <a:tileRect/>
                </a:gra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1</a:t>
            </a:r>
            <a:endParaRPr lang="ru-RU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7DDDFEB1-7872-4940-890E-713981F69C4B}"/>
              </a:ext>
            </a:extLst>
          </p:cNvPr>
          <p:cNvSpPr>
            <a:spLocks noGrp="1"/>
          </p:cNvSpPr>
          <p:nvPr>
            <p:ph type="body" idx="30"/>
          </p:nvPr>
        </p:nvSpPr>
        <p:spPr>
          <a:xfrm>
            <a:off x="6501650" y="4048567"/>
            <a:ext cx="2992278" cy="334918"/>
          </a:xfrm>
        </p:spPr>
        <p:txBody>
          <a:bodyPr lIns="36000" tIns="0" rIns="0" bIns="0" anchor="b">
            <a:normAutofit/>
          </a:bodyPr>
          <a:lstStyle>
            <a:lvl1pPr marL="0" indent="0">
              <a:buNone/>
              <a:defRPr sz="2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9F54982B-78F2-4014-A84C-F25539C6DC8A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6501650" y="4433657"/>
            <a:ext cx="4853737" cy="1376965"/>
          </a:xfrm>
        </p:spPr>
        <p:txBody>
          <a:bodyPr lIns="36000" tIns="0" rIns="0" bIns="0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6" name="Picture Placeholder 11">
            <a:extLst>
              <a:ext uri="{FF2B5EF4-FFF2-40B4-BE49-F238E27FC236}">
                <a16:creationId xmlns:a16="http://schemas.microsoft.com/office/drawing/2014/main" id="{48D7F0F9-4118-4257-9D45-A5772C2110D7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10529940" y="742867"/>
            <a:ext cx="786384" cy="521208"/>
          </a:xfrm>
          <a:ln w="6350">
            <a:solidFill>
              <a:schemeClr val="accent5">
                <a:alpha val="50000"/>
              </a:schemeClr>
            </a:solidFill>
          </a:ln>
        </p:spPr>
        <p:txBody>
          <a:bodyPr anchor="ctr" anchorCtr="0">
            <a:no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en-US"/>
              <a:t>Click icon to add picture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025325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theme" Target="../theme/theme1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6">
            <a:alphaModFix amt="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81909F8-4C72-41AE-A265-A2B21B72E9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4C406D-18BA-41D1-9AE4-5455C4F8FB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C08778-B918-4CC2-ACB0-052809B793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265399" y="5810623"/>
            <a:ext cx="1080000" cy="234000"/>
          </a:xfrm>
          <a:prstGeom prst="rect">
            <a:avLst/>
          </a:prstGeom>
        </p:spPr>
        <p:txBody>
          <a:bodyPr vert="horz" lIns="91440" tIns="0" rIns="0" bIns="0" rtlCol="0" anchor="b" anchorCtr="0"/>
          <a:lstStyle>
            <a:lvl1pPr algn="r">
              <a:defRPr sz="10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fld id="{3435D83B-8639-4535-9E2A-6F2776DA544B}" type="datetime1">
              <a:rPr lang="en-US" smtClean="0"/>
              <a:t>9/9/2025</a:t>
            </a:fld>
            <a:endParaRPr lang="ru-R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498005-9236-461C-A055-9B9AB0DDFC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30599" y="6057923"/>
            <a:ext cx="4114800" cy="234000"/>
          </a:xfrm>
          <a:prstGeom prst="rect">
            <a:avLst/>
          </a:prstGeom>
        </p:spPr>
        <p:txBody>
          <a:bodyPr vert="horz" lIns="91440" tIns="0" rIns="0" bIns="0" rtlCol="0" anchor="t" anchorCtr="0"/>
          <a:lstStyle>
            <a:lvl1pPr algn="r">
              <a:defRPr sz="10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20050C-14A2-4A8D-A783-08B8265C7B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1478" y="6057923"/>
            <a:ext cx="394063" cy="234000"/>
          </a:xfrm>
          <a:prstGeom prst="rect">
            <a:avLst/>
          </a:prstGeom>
        </p:spPr>
        <p:txBody>
          <a:bodyPr vert="horz" lIns="90000" tIns="0" rIns="0" bIns="0" rtlCol="0" anchor="t" anchorCtr="0"/>
          <a:lstStyle>
            <a:lvl1pPr algn="ctr">
              <a:defRPr sz="10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3CE5352E-9B9F-4EDC-8769-7FA3D3F814C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65337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0" r:id="rId4"/>
    <p:sldLayoutId id="2147483653" r:id="rId5"/>
    <p:sldLayoutId id="2147483669" r:id="rId6"/>
    <p:sldLayoutId id="2147483662" r:id="rId7"/>
    <p:sldLayoutId id="2147483667" r:id="rId8"/>
    <p:sldLayoutId id="2147483668" r:id="rId9"/>
    <p:sldLayoutId id="2147483654" r:id="rId10"/>
    <p:sldLayoutId id="2147483670" r:id="rId11"/>
    <p:sldLayoutId id="2147483671" r:id="rId12"/>
    <p:sldLayoutId id="2147483672" r:id="rId13"/>
    <p:sldLayoutId id="2147483673" r:id="rId14"/>
    <p:sldLayoutId id="2147483674" r:id="rId15"/>
    <p:sldLayoutId id="2147483675" r:id="rId16"/>
    <p:sldLayoutId id="2147483676" r:id="rId17"/>
    <p:sldLayoutId id="2147483677" r:id="rId18"/>
    <p:sldLayoutId id="2147483678" r:id="rId19"/>
    <p:sldLayoutId id="2147483679" r:id="rId20"/>
    <p:sldLayoutId id="2147483680" r:id="rId21"/>
    <p:sldLayoutId id="2147483682" r:id="rId22"/>
    <p:sldLayoutId id="2147483683" r:id="rId23"/>
    <p:sldLayoutId id="2147483684" r:id="rId24"/>
    <p:sldLayoutId id="2147483687" r:id="rId25"/>
    <p:sldLayoutId id="2147483688" r:id="rId26"/>
    <p:sldLayoutId id="2147483696" r:id="rId27"/>
    <p:sldLayoutId id="2147483693" r:id="rId28"/>
    <p:sldLayoutId id="2147483692" r:id="rId29"/>
    <p:sldLayoutId id="2147483694" r:id="rId30"/>
    <p:sldLayoutId id="2147483686" r:id="rId31"/>
    <p:sldLayoutId id="2147483695" r:id="rId32"/>
    <p:sldLayoutId id="2147483690" r:id="rId33"/>
    <p:sldLayoutId id="2147483685" r:id="rId34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50" userDrawn="1">
          <p15:clr>
            <a:srgbClr val="F26B43"/>
          </p15:clr>
        </p15:guide>
        <p15:guide id="2" pos="7401" userDrawn="1">
          <p15:clr>
            <a:srgbClr val="F26B43"/>
          </p15:clr>
        </p15:guide>
        <p15:guide id="3" pos="279" userDrawn="1">
          <p15:clr>
            <a:srgbClr val="F26B43"/>
          </p15:clr>
        </p15:guide>
        <p15:guide id="4" pos="551" userDrawn="1">
          <p15:clr>
            <a:srgbClr val="F26B43"/>
          </p15:clr>
        </p15:guide>
        <p15:guide id="5" pos="7129" userDrawn="1">
          <p15:clr>
            <a:srgbClr val="F26B43"/>
          </p15:clr>
        </p15:guide>
        <p15:guide id="6" orient="horz" pos="4042" userDrawn="1">
          <p15:clr>
            <a:srgbClr val="F26B43"/>
          </p15:clr>
        </p15:guide>
        <p15:guide id="7" orient="horz" pos="377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mp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m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m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mp"/><Relationship Id="rId2" Type="http://schemas.openxmlformats.org/officeDocument/2006/relationships/image" Target="../media/image10.tmp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tm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mp"/><Relationship Id="rId2" Type="http://schemas.openxmlformats.org/officeDocument/2006/relationships/image" Target="../media/image13.tmp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tm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mp"/><Relationship Id="rId2" Type="http://schemas.openxmlformats.org/officeDocument/2006/relationships/image" Target="../media/image16.tmp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mp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1.tmp"/><Relationship Id="rId4" Type="http://schemas.openxmlformats.org/officeDocument/2006/relationships/image" Target="../media/image20.tm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A group of people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30EA537A-8696-A85B-1E94-9F14BA5E8DB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l="16148" r="1715" b="13863"/>
          <a:stretch/>
        </p:blipFill>
        <p:spPr>
          <a:xfrm>
            <a:off x="315157" y="1150616"/>
            <a:ext cx="11561686" cy="5707384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D5B2BC59-134D-4AFC-B52F-67591CAB87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914" y="4576407"/>
            <a:ext cx="12192000" cy="1348720"/>
          </a:xfrm>
        </p:spPr>
        <p:txBody>
          <a:bodyPr>
            <a:normAutofit fontScale="90000"/>
          </a:bodyPr>
          <a:lstStyle/>
          <a:p>
            <a:r>
              <a:rPr lang="en-US" sz="7300" dirty="0"/>
              <a:t>HOTEL UNIFORM IDEAS </a:t>
            </a:r>
            <a:br>
              <a:rPr lang="en-US" sz="6600" dirty="0"/>
            </a:br>
            <a:r>
              <a:rPr lang="en-US" sz="4000" dirty="0"/>
              <a:t>for BWH Extended Stay Brands</a:t>
            </a:r>
            <a:endParaRPr lang="ru-RU" sz="4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7665331-EFB5-08D5-838C-AE107F8F37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0576" y="-28638"/>
            <a:ext cx="1410848" cy="1179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2521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EA325F2-7A9D-4CD2-BC2A-E62618D9D0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832" y="503767"/>
            <a:ext cx="4584212" cy="622152"/>
          </a:xfrm>
        </p:spPr>
        <p:txBody>
          <a:bodyPr>
            <a:normAutofit/>
          </a:bodyPr>
          <a:lstStyle/>
          <a:p>
            <a:r>
              <a:rPr lang="en-US" dirty="0"/>
              <a:t>Polos</a:t>
            </a:r>
            <a:endParaRPr lang="ru-RU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E7DC52B-CC70-4061-93ED-F4C2DD548EB5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551832" y="1289139"/>
            <a:ext cx="6064868" cy="4188025"/>
          </a:xfrm>
        </p:spPr>
        <p:txBody>
          <a:bodyPr>
            <a:normAutofit/>
          </a:bodyPr>
          <a:lstStyle/>
          <a:p>
            <a:r>
              <a:rPr lang="en-US" sz="1800" dirty="0"/>
              <a:t>Good </a:t>
            </a:r>
          </a:p>
          <a:p>
            <a:pPr lvl="1"/>
            <a:r>
              <a:rPr lang="en-US" sz="1400" dirty="0">
                <a:solidFill>
                  <a:schemeClr val="accent5">
                    <a:lumMod val="50000"/>
                  </a:schemeClr>
                </a:solidFill>
              </a:rPr>
              <a:t>Mini-Pique Snag Proof Polo</a:t>
            </a:r>
          </a:p>
          <a:p>
            <a:pPr lvl="1"/>
            <a:r>
              <a:rPr lang="en-US" sz="1400" dirty="0">
                <a:solidFill>
                  <a:schemeClr val="accent5">
                    <a:lumMod val="50000"/>
                  </a:schemeClr>
                </a:solidFill>
              </a:rPr>
              <a:t>Men's Mini-pique polo has a soft hand, is snag-proof and fits your budget. The fabric wicks moisture and is recommended for home launder. Decorates well.</a:t>
            </a:r>
          </a:p>
          <a:p>
            <a:pPr lvl="1"/>
            <a:endParaRPr lang="en-US" sz="1400" dirty="0">
              <a:solidFill>
                <a:schemeClr val="accent5">
                  <a:lumMod val="50000"/>
                </a:schemeClr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5">
                    <a:lumMod val="50000"/>
                  </a:schemeClr>
                </a:solidFill>
              </a:rPr>
              <a:t>100% Polyester Snag-Proof Mini Pique, 4.7 oz. </a:t>
            </a:r>
            <a:r>
              <a:rPr lang="en-US" sz="1400" dirty="0" err="1">
                <a:solidFill>
                  <a:schemeClr val="accent5">
                    <a:lumMod val="50000"/>
                  </a:schemeClr>
                </a:solidFill>
              </a:rPr>
              <a:t>wt</a:t>
            </a:r>
            <a:endParaRPr lang="en-US" sz="1400" dirty="0">
              <a:solidFill>
                <a:schemeClr val="accent5">
                  <a:lumMod val="50000"/>
                </a:schemeClr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5">
                    <a:lumMod val="50000"/>
                  </a:schemeClr>
                </a:solidFill>
              </a:rPr>
              <a:t>3-Button placket with DTM buttons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5">
                    <a:lumMod val="50000"/>
                  </a:schemeClr>
                </a:solidFill>
              </a:rPr>
              <a:t>Rib-knit collar and </a:t>
            </a:r>
            <a:r>
              <a:rPr lang="en-US" sz="1400" dirty="0" err="1">
                <a:solidFill>
                  <a:schemeClr val="accent5">
                    <a:lumMod val="50000"/>
                  </a:schemeClr>
                </a:solidFill>
              </a:rPr>
              <a:t>tagless</a:t>
            </a:r>
            <a:r>
              <a:rPr lang="en-US" sz="1400" dirty="0">
                <a:solidFill>
                  <a:schemeClr val="accent5">
                    <a:lumMod val="50000"/>
                  </a:schemeClr>
                </a:solidFill>
              </a:rPr>
              <a:t> collar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5">
                    <a:lumMod val="50000"/>
                  </a:schemeClr>
                </a:solidFill>
              </a:rPr>
              <a:t>Straight, hemmed bottom and sleeves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5">
                    <a:lumMod val="50000"/>
                  </a:schemeClr>
                </a:solidFill>
              </a:rPr>
              <a:t>Moisture wicking </a:t>
            </a:r>
          </a:p>
          <a:p>
            <a:pPr lvl="1"/>
            <a:endParaRPr lang="en-US" sz="1400" b="1" dirty="0"/>
          </a:p>
          <a:p>
            <a:pPr lvl="1"/>
            <a:endParaRPr lang="en-US" sz="1400" b="1" dirty="0"/>
          </a:p>
        </p:txBody>
      </p:sp>
      <p:pic>
        <p:nvPicPr>
          <p:cNvPr id="10" name="Picture 9" descr="A person in a blue shirt&#10;&#10;AI-generated content may be incorrect.">
            <a:extLst>
              <a:ext uri="{FF2B5EF4-FFF2-40B4-BE49-F238E27FC236}">
                <a16:creationId xmlns:a16="http://schemas.microsoft.com/office/drawing/2014/main" id="{2C9C9329-1B17-1175-C187-662CF7C626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1072" y="0"/>
            <a:ext cx="45209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5879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D603F0-1E76-F8FA-6BDC-F5062A978A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FB4381D-A18D-AC83-C5EB-CD547E981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832" y="503767"/>
            <a:ext cx="4584212" cy="622152"/>
          </a:xfrm>
        </p:spPr>
        <p:txBody>
          <a:bodyPr>
            <a:normAutofit/>
          </a:bodyPr>
          <a:lstStyle/>
          <a:p>
            <a:r>
              <a:rPr lang="en-US" dirty="0"/>
              <a:t>Polos</a:t>
            </a:r>
            <a:endParaRPr lang="ru-RU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5194F6F-840E-3085-8213-077AE5F39438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551832" y="1289139"/>
            <a:ext cx="6064868" cy="4188025"/>
          </a:xfrm>
        </p:spPr>
        <p:txBody>
          <a:bodyPr>
            <a:normAutofit/>
          </a:bodyPr>
          <a:lstStyle/>
          <a:p>
            <a:r>
              <a:rPr lang="en-US" sz="1800" dirty="0"/>
              <a:t>Better </a:t>
            </a:r>
          </a:p>
          <a:p>
            <a:pPr lvl="1"/>
            <a:r>
              <a:rPr lang="en-US" sz="1400" dirty="0">
                <a:solidFill>
                  <a:schemeClr val="accent5">
                    <a:lumMod val="50000"/>
                  </a:schemeClr>
                </a:solidFill>
              </a:rPr>
              <a:t>High Performance Mesh Polo</a:t>
            </a:r>
          </a:p>
          <a:p>
            <a:pPr lvl="1"/>
            <a:r>
              <a:rPr lang="en-US" sz="1400" dirty="0">
                <a:solidFill>
                  <a:schemeClr val="accent5">
                    <a:lumMod val="50000"/>
                  </a:schemeClr>
                </a:solidFill>
              </a:rPr>
              <a:t>This hi-performance mesh polo wicks moisture and blocks harmful UV rays with UV Protection. Perfect for special events or hardworking image apparel programs. Embroiders well. </a:t>
            </a:r>
          </a:p>
          <a:p>
            <a:pPr lvl="1"/>
            <a:endParaRPr lang="en-US" sz="1400" dirty="0">
              <a:solidFill>
                <a:schemeClr val="accent5">
                  <a:lumMod val="50000"/>
                </a:schemeClr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5">
                    <a:lumMod val="50000"/>
                  </a:schemeClr>
                </a:solidFill>
              </a:rPr>
              <a:t>100% Polyester; 4 oz </a:t>
            </a:r>
            <a:r>
              <a:rPr lang="en-US" sz="1400" dirty="0" err="1">
                <a:solidFill>
                  <a:schemeClr val="accent5">
                    <a:lumMod val="50000"/>
                  </a:schemeClr>
                </a:solidFill>
              </a:rPr>
              <a:t>wt</a:t>
            </a:r>
            <a:endParaRPr lang="en-US" sz="1400" dirty="0">
              <a:solidFill>
                <a:schemeClr val="accent5">
                  <a:lumMod val="50000"/>
                </a:schemeClr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5">
                    <a:lumMod val="50000"/>
                  </a:schemeClr>
                </a:solidFill>
              </a:rPr>
              <a:t>Short sleeve mesh weave polo wicks moisture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5">
                    <a:lumMod val="50000"/>
                  </a:schemeClr>
                </a:solidFill>
              </a:rPr>
              <a:t>Three button placket; side vent and contrasting neck tape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5">
                    <a:lumMod val="50000"/>
                  </a:schemeClr>
                </a:solidFill>
              </a:rPr>
              <a:t>Lightweight fabric with an antimicrobial shield and soil release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5">
                    <a:lumMod val="50000"/>
                  </a:schemeClr>
                </a:solidFill>
              </a:rPr>
              <a:t>Snag; fade, shrink &amp; wrinkle resistant </a:t>
            </a:r>
          </a:p>
          <a:p>
            <a:pPr lvl="1"/>
            <a:endParaRPr lang="en-US" sz="1400" dirty="0">
              <a:solidFill>
                <a:schemeClr val="accent5">
                  <a:lumMod val="50000"/>
                </a:schemeClr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400" b="1" dirty="0">
              <a:solidFill>
                <a:schemeClr val="accent5">
                  <a:lumMod val="50000"/>
                </a:schemeClr>
              </a:solidFill>
            </a:endParaRPr>
          </a:p>
          <a:p>
            <a:pPr lvl="1"/>
            <a:endParaRPr lang="en-US" sz="14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EFBC771-EC9A-837D-1286-41E223B65DB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094835" y="4790609"/>
            <a:ext cx="182880" cy="182880"/>
          </a:xfrm>
          <a:prstGeom prst="rect">
            <a:avLst/>
          </a:prstGeom>
        </p:spPr>
      </p:pic>
      <p:pic>
        <p:nvPicPr>
          <p:cNvPr id="14" name="Picture 13" descr="A red shirt on a white background&#10;&#10;AI-generated content may be incorrect.">
            <a:extLst>
              <a:ext uri="{FF2B5EF4-FFF2-40B4-BE49-F238E27FC236}">
                <a16:creationId xmlns:a16="http://schemas.microsoft.com/office/drawing/2014/main" id="{A26E25EF-78DE-F6B2-D4F0-9745A75B3B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1362" y="0"/>
            <a:ext cx="42106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2661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FB22AA-71AA-A355-ADC6-45E0458391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E01A0BB-C046-9C9D-4360-C8F9FD1E63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832" y="503767"/>
            <a:ext cx="4584212" cy="622152"/>
          </a:xfrm>
        </p:spPr>
        <p:txBody>
          <a:bodyPr>
            <a:normAutofit/>
          </a:bodyPr>
          <a:lstStyle/>
          <a:p>
            <a:r>
              <a:rPr lang="en-US" dirty="0"/>
              <a:t>Polos</a:t>
            </a:r>
            <a:endParaRPr lang="ru-RU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CB912F4-8B65-73A8-1B2D-0BBAEBEB1BF1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551832" y="1289139"/>
            <a:ext cx="6064868" cy="4188025"/>
          </a:xfrm>
        </p:spPr>
        <p:txBody>
          <a:bodyPr>
            <a:normAutofit/>
          </a:bodyPr>
          <a:lstStyle/>
          <a:p>
            <a:r>
              <a:rPr lang="en-US" sz="1800" dirty="0"/>
              <a:t>Best </a:t>
            </a:r>
          </a:p>
          <a:p>
            <a:pPr lvl="1"/>
            <a:r>
              <a:rPr lang="en-US" sz="1400" dirty="0">
                <a:solidFill>
                  <a:schemeClr val="accent5">
                    <a:lumMod val="50000"/>
                  </a:schemeClr>
                </a:solidFill>
              </a:rPr>
              <a:t>C-FREE Performance Polo</a:t>
            </a:r>
          </a:p>
          <a:p>
            <a:pPr lvl="1"/>
            <a:r>
              <a:rPr lang="en-US" sz="1400" dirty="0">
                <a:solidFill>
                  <a:schemeClr val="accent5">
                    <a:lumMod val="50000"/>
                  </a:schemeClr>
                </a:solidFill>
              </a:rPr>
              <a:t>Our recycled pique polo is made of certified recycled materials—from the recycled poly pique fabric to the thread. With a smooth hand, snag-resistance, moisture-wicking and UV protection, this polo performs while making a lower environmental impact.</a:t>
            </a:r>
          </a:p>
          <a:p>
            <a:pPr lvl="1"/>
            <a:endParaRPr lang="en-US" sz="1400" dirty="0">
              <a:solidFill>
                <a:schemeClr val="accent5">
                  <a:lumMod val="50000"/>
                </a:schemeClr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5">
                    <a:lumMod val="50000"/>
                  </a:schemeClr>
                </a:solidFill>
              </a:rPr>
              <a:t>3.8-ounce, 100% recycled polyester pique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5">
                    <a:lumMod val="50000"/>
                  </a:schemeClr>
                </a:solidFill>
              </a:rPr>
              <a:t>Recycled thread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5">
                    <a:lumMod val="50000"/>
                  </a:schemeClr>
                </a:solidFill>
              </a:rPr>
              <a:t>Snag; fade, shrink &amp; wrinkle resistant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5">
                    <a:lumMod val="50000"/>
                  </a:schemeClr>
                </a:solidFill>
              </a:rPr>
              <a:t>Moisture wicking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5">
                    <a:lumMod val="50000"/>
                  </a:schemeClr>
                </a:solidFill>
              </a:rPr>
              <a:t>Side vents</a:t>
            </a:r>
          </a:p>
          <a:p>
            <a:pPr lvl="1"/>
            <a:endParaRPr lang="en-US" sz="1400" dirty="0">
              <a:solidFill>
                <a:schemeClr val="accent5">
                  <a:lumMod val="50000"/>
                </a:schemeClr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400" b="1" dirty="0">
              <a:solidFill>
                <a:schemeClr val="accent5">
                  <a:lumMod val="50000"/>
                </a:schemeClr>
              </a:solidFill>
            </a:endParaRPr>
          </a:p>
          <a:p>
            <a:pPr lvl="1"/>
            <a:endParaRPr lang="en-US" sz="14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3430D21-4A99-B391-2DE9-C4BE202B06E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094835" y="4790609"/>
            <a:ext cx="182880" cy="182880"/>
          </a:xfrm>
          <a:prstGeom prst="rect">
            <a:avLst/>
          </a:prstGeom>
        </p:spPr>
      </p:pic>
      <p:pic>
        <p:nvPicPr>
          <p:cNvPr id="6" name="Picture 5" descr="A person wearing a grey polo shirt&#10;&#10;AI-generated content may be incorrect.">
            <a:extLst>
              <a:ext uri="{FF2B5EF4-FFF2-40B4-BE49-F238E27FC236}">
                <a16:creationId xmlns:a16="http://schemas.microsoft.com/office/drawing/2014/main" id="{A9BDED97-18C7-8D33-0A5B-FFF64465A8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6693" y="0"/>
            <a:ext cx="39453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4302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EA325F2-7A9D-4CD2-BC2A-E62618D9D0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831" y="481889"/>
            <a:ext cx="5544169" cy="627202"/>
          </a:xfrm>
        </p:spPr>
        <p:txBody>
          <a:bodyPr>
            <a:normAutofit/>
          </a:bodyPr>
          <a:lstStyle/>
          <a:p>
            <a:r>
              <a:rPr lang="en-US" dirty="0"/>
              <a:t>¼ Zip Pullovers &amp; Sweaters</a:t>
            </a:r>
            <a:endParaRPr lang="ru-RU" dirty="0"/>
          </a:p>
        </p:txBody>
      </p:sp>
      <p:pic>
        <p:nvPicPr>
          <p:cNvPr id="9" name="Picture 8" descr="A person wearing a grey sweatshirt&#10;&#10;AI-generated content may be incorrect.">
            <a:extLst>
              <a:ext uri="{FF2B5EF4-FFF2-40B4-BE49-F238E27FC236}">
                <a16:creationId xmlns:a16="http://schemas.microsoft.com/office/drawing/2014/main" id="{DADACAC1-0A33-CCD0-3197-E52AAC3C9B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386" y="2407035"/>
            <a:ext cx="1709159" cy="241840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F320C31-940B-A8B8-8D08-03CE46A58515}"/>
              </a:ext>
            </a:extLst>
          </p:cNvPr>
          <p:cNvSpPr txBox="1"/>
          <p:nvPr/>
        </p:nvSpPr>
        <p:spPr>
          <a:xfrm>
            <a:off x="897308" y="1172407"/>
            <a:ext cx="49651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80BF357-C257-3F40-A4EA-6514EE3D191F}"/>
              </a:ext>
            </a:extLst>
          </p:cNvPr>
          <p:cNvSpPr txBox="1"/>
          <p:nvPr/>
        </p:nvSpPr>
        <p:spPr>
          <a:xfrm>
            <a:off x="470333" y="1605055"/>
            <a:ext cx="287716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Drive Fleece ¼ Zip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7.5-ounce, 60/40 cotton/poly fleece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Cadet collar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514A37E-B1EC-4392-1ECC-8C446FFCC6C2}"/>
              </a:ext>
            </a:extLst>
          </p:cNvPr>
          <p:cNvSpPr txBox="1"/>
          <p:nvPr/>
        </p:nvSpPr>
        <p:spPr>
          <a:xfrm>
            <a:off x="3826377" y="1605055"/>
            <a:ext cx="461045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C-FREE® Cypress 1/4-Zip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6.9-ounce, 56% recycled polyester/44% cotton double knit</a:t>
            </a:r>
          </a:p>
        </p:txBody>
      </p:sp>
      <p:pic>
        <p:nvPicPr>
          <p:cNvPr id="29" name="Picture 28" descr="A person wearing a red jacket&#10;&#10;AI-generated content may be incorrect.">
            <a:extLst>
              <a:ext uri="{FF2B5EF4-FFF2-40B4-BE49-F238E27FC236}">
                <a16:creationId xmlns:a16="http://schemas.microsoft.com/office/drawing/2014/main" id="{A456C229-6A1A-FF1C-9285-E52EE4D19A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9192" y="2407035"/>
            <a:ext cx="1490996" cy="2418408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C419F776-AD2B-02C9-1318-FC34C9852E5C}"/>
              </a:ext>
            </a:extLst>
          </p:cNvPr>
          <p:cNvSpPr txBox="1"/>
          <p:nvPr/>
        </p:nvSpPr>
        <p:spPr>
          <a:xfrm>
            <a:off x="8077912" y="1620592"/>
            <a:ext cx="484902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Cotton Blend ¼ Zip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53% Cotton/24% Nylon/23% Acrylic</a:t>
            </a:r>
          </a:p>
        </p:txBody>
      </p:sp>
      <p:pic>
        <p:nvPicPr>
          <p:cNvPr id="35" name="Picture 34" descr="A black sweater with a zipper&#10;&#10;AI-generated content may be incorrect.">
            <a:extLst>
              <a:ext uri="{FF2B5EF4-FFF2-40B4-BE49-F238E27FC236}">
                <a16:creationId xmlns:a16="http://schemas.microsoft.com/office/drawing/2014/main" id="{4AA4FFE6-172F-191E-CED3-BD7EB2874E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6835" y="2407035"/>
            <a:ext cx="1772967" cy="2452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3367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E5CD7C-C5FF-D543-A111-729E0BF7D6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141DE6B-56A8-56A5-95D3-1452416FB6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831" y="481889"/>
            <a:ext cx="5544169" cy="627202"/>
          </a:xfrm>
        </p:spPr>
        <p:txBody>
          <a:bodyPr>
            <a:normAutofit/>
          </a:bodyPr>
          <a:lstStyle/>
          <a:p>
            <a:r>
              <a:rPr lang="en-US" dirty="0"/>
              <a:t>¼ Zip Pullovers &amp; Sweaters</a:t>
            </a:r>
            <a:endParaRPr lang="ru-RU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FA0BA59-2416-B821-1A3A-A8CF875E26B0}"/>
              </a:ext>
            </a:extLst>
          </p:cNvPr>
          <p:cNvSpPr txBox="1"/>
          <p:nvPr/>
        </p:nvSpPr>
        <p:spPr>
          <a:xfrm>
            <a:off x="756083" y="1605054"/>
            <a:ext cx="2877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Nexus ¼ Zip Pullover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7D3CA7D-9E79-6F03-15FB-5AF140D3D7AA}"/>
              </a:ext>
            </a:extLst>
          </p:cNvPr>
          <p:cNvSpPr txBox="1"/>
          <p:nvPr/>
        </p:nvSpPr>
        <p:spPr>
          <a:xfrm>
            <a:off x="4817334" y="1593400"/>
            <a:ext cx="255733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Cowl Neck Pullover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5B04599-FE9A-F7AD-B7A8-810DB7D1294E}"/>
              </a:ext>
            </a:extLst>
          </p:cNvPr>
          <p:cNvSpPr txBox="1"/>
          <p:nvPr/>
        </p:nvSpPr>
        <p:spPr>
          <a:xfrm>
            <a:off x="8490959" y="1593400"/>
            <a:ext cx="48490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Open Cotton Cardigan Sweater</a:t>
            </a:r>
          </a:p>
        </p:txBody>
      </p:sp>
      <p:pic>
        <p:nvPicPr>
          <p:cNvPr id="4" name="Picture 3" descr="A person wearing a black shirt&#10;&#10;AI-generated content may be incorrect.">
            <a:extLst>
              <a:ext uri="{FF2B5EF4-FFF2-40B4-BE49-F238E27FC236}">
                <a16:creationId xmlns:a16="http://schemas.microsoft.com/office/drawing/2014/main" id="{E3C3FB9F-09C4-0B76-FEAB-CB90D2E3BF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5433" y="2470349"/>
            <a:ext cx="1158523" cy="2658663"/>
          </a:xfrm>
          <a:prstGeom prst="rect">
            <a:avLst/>
          </a:prstGeom>
        </p:spPr>
      </p:pic>
      <p:pic>
        <p:nvPicPr>
          <p:cNvPr id="6" name="Picture 5" descr="A person wearing a grey sweatshirt&#10;&#10;AI-generated content may be incorrect.">
            <a:extLst>
              <a:ext uri="{FF2B5EF4-FFF2-40B4-BE49-F238E27FC236}">
                <a16:creationId xmlns:a16="http://schemas.microsoft.com/office/drawing/2014/main" id="{15CAD445-3DB5-CCB4-CA60-A0DE965EC7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3894" y="2470350"/>
            <a:ext cx="1194577" cy="2658663"/>
          </a:xfrm>
          <a:prstGeom prst="rect">
            <a:avLst/>
          </a:prstGeom>
        </p:spPr>
      </p:pic>
      <p:pic>
        <p:nvPicPr>
          <p:cNvPr id="8" name="Picture 7" descr="A long sleeved grey cardigan&#10;&#10;AI-generated content may be incorrect.">
            <a:extLst>
              <a:ext uri="{FF2B5EF4-FFF2-40B4-BE49-F238E27FC236}">
                <a16:creationId xmlns:a16="http://schemas.microsoft.com/office/drawing/2014/main" id="{D2018C72-442D-8157-7A86-FE41FEF8B6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02968" y="2470350"/>
            <a:ext cx="1805809" cy="2658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0485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F8DDC2-29D0-4966-B14C-A8992AE59B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4844" y="280609"/>
            <a:ext cx="4584212" cy="540000"/>
          </a:xfrm>
        </p:spPr>
        <p:txBody>
          <a:bodyPr/>
          <a:lstStyle/>
          <a:p>
            <a:pPr algn="ctr"/>
            <a:r>
              <a:rPr lang="en-US" dirty="0"/>
              <a:t>Pants</a:t>
            </a:r>
            <a:endParaRPr lang="ru-RU" dirty="0"/>
          </a:p>
        </p:txBody>
      </p:sp>
      <p:pic>
        <p:nvPicPr>
          <p:cNvPr id="7" name="Picture 6" descr="A person and person posing for a picture&#10;&#10;AI-generated content may be incorrect.">
            <a:extLst>
              <a:ext uri="{FF2B5EF4-FFF2-40B4-BE49-F238E27FC236}">
                <a16:creationId xmlns:a16="http://schemas.microsoft.com/office/drawing/2014/main" id="{66879140-50BA-786B-29E0-5F0E720E6F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8025" y="1275276"/>
            <a:ext cx="2668815" cy="558272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4A8B3BA-8973-A044-7001-493C3089F60E}"/>
              </a:ext>
            </a:extLst>
          </p:cNvPr>
          <p:cNvSpPr txBox="1"/>
          <p:nvPr/>
        </p:nvSpPr>
        <p:spPr>
          <a:xfrm>
            <a:off x="2717205" y="902444"/>
            <a:ext cx="22304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Flex Dress Pant-Slim</a:t>
            </a:r>
          </a:p>
        </p:txBody>
      </p:sp>
      <p:pic>
        <p:nvPicPr>
          <p:cNvPr id="25" name="Picture 24" descr="A close-up of a person's pants&#10;&#10;AI-generated content may be incorrect.">
            <a:extLst>
              <a:ext uri="{FF2B5EF4-FFF2-40B4-BE49-F238E27FC236}">
                <a16:creationId xmlns:a16="http://schemas.microsoft.com/office/drawing/2014/main" id="{5B3FAFD9-1B00-978C-1483-86CECE8B93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1068" y="1275275"/>
            <a:ext cx="2042444" cy="5582725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B91566ED-0ED1-5B59-015B-975880A2BB13}"/>
              </a:ext>
            </a:extLst>
          </p:cNvPr>
          <p:cNvSpPr txBox="1"/>
          <p:nvPr/>
        </p:nvSpPr>
        <p:spPr>
          <a:xfrm>
            <a:off x="8931068" y="902444"/>
            <a:ext cx="20424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Flex Chino Pant</a:t>
            </a:r>
          </a:p>
        </p:txBody>
      </p:sp>
    </p:spTree>
    <p:extLst>
      <p:ext uri="{BB962C8B-B14F-4D97-AF65-F5344CB8AC3E}">
        <p14:creationId xmlns:p14="http://schemas.microsoft.com/office/powerpoint/2010/main" val="42547818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347EB9E-F495-4128-816A-20D671CB142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979" y="1660950"/>
            <a:ext cx="3048706" cy="34578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F8DDC2-29D0-4966-B14C-A8992AE59B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3894" y="247717"/>
            <a:ext cx="4584212" cy="540000"/>
          </a:xfrm>
        </p:spPr>
        <p:txBody>
          <a:bodyPr/>
          <a:lstStyle/>
          <a:p>
            <a:pPr algn="ctr"/>
            <a:r>
              <a:rPr lang="en-US" dirty="0"/>
              <a:t>Outerwear	</a:t>
            </a:r>
            <a:endParaRPr lang="ru-RU" dirty="0"/>
          </a:p>
        </p:txBody>
      </p:sp>
      <p:pic>
        <p:nvPicPr>
          <p:cNvPr id="7" name="Picture 6" descr="A person in a grey jacket&#10;&#10;AI-generated content may be incorrect.">
            <a:extLst>
              <a:ext uri="{FF2B5EF4-FFF2-40B4-BE49-F238E27FC236}">
                <a16:creationId xmlns:a16="http://schemas.microsoft.com/office/drawing/2014/main" id="{D7030056-B204-8A21-C80C-8E46A01809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2315" y="3054900"/>
            <a:ext cx="3048705" cy="3457890"/>
          </a:xfrm>
          <a:prstGeom prst="rect">
            <a:avLst/>
          </a:prstGeom>
        </p:spPr>
      </p:pic>
      <p:pic>
        <p:nvPicPr>
          <p:cNvPr id="11" name="Picture 10" descr="A person wearing a grey jacket&#10;&#10;AI-generated content may be incorrect.">
            <a:extLst>
              <a:ext uri="{FF2B5EF4-FFF2-40B4-BE49-F238E27FC236}">
                <a16:creationId xmlns:a16="http://schemas.microsoft.com/office/drawing/2014/main" id="{51A89DE7-E510-A810-37B4-984AEF9E62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8195" y="1198987"/>
            <a:ext cx="3078809" cy="3711826"/>
          </a:xfrm>
          <a:prstGeom prst="rect">
            <a:avLst/>
          </a:prstGeom>
        </p:spPr>
      </p:pic>
      <p:pic>
        <p:nvPicPr>
          <p:cNvPr id="21" name="Picture 20" descr="A person wearing a blue jacket&#10;&#10;AI-generated content may be incorrect.">
            <a:extLst>
              <a:ext uri="{FF2B5EF4-FFF2-40B4-BE49-F238E27FC236}">
                <a16:creationId xmlns:a16="http://schemas.microsoft.com/office/drawing/2014/main" id="{21201C07-30D0-C570-E310-9C3086F800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90937" y="1828800"/>
            <a:ext cx="2700084" cy="4286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653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6">
      <a:dk1>
        <a:srgbClr val="3F5779"/>
      </a:dk1>
      <a:lt1>
        <a:sysClr val="window" lastClr="FFFFFF"/>
      </a:lt1>
      <a:dk2>
        <a:srgbClr val="96556D"/>
      </a:dk2>
      <a:lt2>
        <a:srgbClr val="3B99BB"/>
      </a:lt2>
      <a:accent1>
        <a:srgbClr val="96556D"/>
      </a:accent1>
      <a:accent2>
        <a:srgbClr val="FFFFFF"/>
      </a:accent2>
      <a:accent3>
        <a:srgbClr val="855939"/>
      </a:accent3>
      <a:accent4>
        <a:srgbClr val="3D8C74"/>
      </a:accent4>
      <a:accent5>
        <a:srgbClr val="999999"/>
      </a:accent5>
      <a:accent6>
        <a:srgbClr val="3B99BB"/>
      </a:accent6>
      <a:hlink>
        <a:srgbClr val="3F5779"/>
      </a:hlink>
      <a:folHlink>
        <a:srgbClr val="3F5779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0">
              <a:srgbClr val="6D3B4F">
                <a:alpha val="20000"/>
              </a:srgbClr>
            </a:gs>
            <a:gs pos="100000">
              <a:schemeClr val="bg2">
                <a:alpha val="20000"/>
              </a:schemeClr>
            </a:gs>
          </a:gsLst>
          <a:lin ang="10800000" scaled="1"/>
        </a:gra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Retail_PitchDeck_MO - v7.potx" id="{04ED404D-92C0-42EC-90F3-6105F195F488}" vid="{403B413F-466D-4546-828D-306206A851F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b866cd2-63d0-439c-8100-651eb9c32e34">
      <Terms xmlns="http://schemas.microsoft.com/office/infopath/2007/PartnerControls"/>
    </lcf76f155ced4ddcb4097134ff3c332f>
    <TaxCatchAll xmlns="7a886bb2-450b-4743-ae0f-1bb4eb6a525f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61EF0749456C44F93144CB9CD5714AC" ma:contentTypeVersion="16" ma:contentTypeDescription="Create a new document." ma:contentTypeScope="" ma:versionID="1eecb3589ac58a5979a73976ec418117">
  <xsd:schema xmlns:xsd="http://www.w3.org/2001/XMLSchema" xmlns:xs="http://www.w3.org/2001/XMLSchema" xmlns:p="http://schemas.microsoft.com/office/2006/metadata/properties" xmlns:ns2="0b866cd2-63d0-439c-8100-651eb9c32e34" xmlns:ns3="7a886bb2-450b-4743-ae0f-1bb4eb6a525f" targetNamespace="http://schemas.microsoft.com/office/2006/metadata/properties" ma:root="true" ma:fieldsID="aa47c0e2db52cf0b40dd2c02ad7a2c03" ns2:_="" ns3:_="">
    <xsd:import namespace="0b866cd2-63d0-439c-8100-651eb9c32e34"/>
    <xsd:import namespace="7a886bb2-450b-4743-ae0f-1bb4eb6a525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b866cd2-63d0-439c-8100-651eb9c32e3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81284b58-af36-48a9-ba65-dfba7934f9f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a886bb2-450b-4743-ae0f-1bb4eb6a525f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92e62460-9597-4156-b86d-8f79a908a536}" ma:internalName="TaxCatchAll" ma:showField="CatchAllData" ma:web="7a886bb2-450b-4743-ae0f-1bb4eb6a525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DDCEF6B-329D-4609-BAD0-806C1EE3F1C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EF40146-5FC2-42AB-8E72-71215D981A40}">
  <ds:schemaRefs>
    <ds:schemaRef ds:uri="http://schemas.microsoft.com/office/2006/metadata/properties"/>
    <ds:schemaRef ds:uri="http://schemas.microsoft.com/office/infopath/2007/PartnerControls"/>
    <ds:schemaRef ds:uri="0b866cd2-63d0-439c-8100-651eb9c32e34"/>
    <ds:schemaRef ds:uri="7a886bb2-450b-4743-ae0f-1bb4eb6a525f"/>
  </ds:schemaRefs>
</ds:datastoreItem>
</file>

<file path=customXml/itemProps3.xml><?xml version="1.0" encoding="utf-8"?>
<ds:datastoreItem xmlns:ds="http://schemas.openxmlformats.org/officeDocument/2006/customXml" ds:itemID="{4E41404C-EF63-40E2-BBA4-08A0FE4A5A1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b866cd2-63d0-439c-8100-651eb9c32e34"/>
    <ds:schemaRef ds:uri="7a886bb2-450b-4743-ae0f-1bb4eb6a525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Retail pitch deck</Template>
  <TotalTime>915</TotalTime>
  <Words>291</Words>
  <Application>Microsoft Office PowerPoint</Application>
  <PresentationFormat>Widescreen</PresentationFormat>
  <Paragraphs>49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Wingdings</vt:lpstr>
      <vt:lpstr>Office Theme</vt:lpstr>
      <vt:lpstr>HOTEL UNIFORM IDEAS  for BWH Extended Stay Brands</vt:lpstr>
      <vt:lpstr>Polos</vt:lpstr>
      <vt:lpstr>Polos</vt:lpstr>
      <vt:lpstr>Polos</vt:lpstr>
      <vt:lpstr>¼ Zip Pullovers &amp; Sweaters</vt:lpstr>
      <vt:lpstr>¼ Zip Pullovers &amp; Sweaters</vt:lpstr>
      <vt:lpstr>Pants</vt:lpstr>
      <vt:lpstr>Outerwear 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HOTEL UNIFORMS</dc:title>
  <dc:creator>Bryan Kiel</dc:creator>
  <cp:lastModifiedBy>John Pfeiffer</cp:lastModifiedBy>
  <cp:revision>32</cp:revision>
  <dcterms:created xsi:type="dcterms:W3CDTF">2021-02-08T19:29:58Z</dcterms:created>
  <dcterms:modified xsi:type="dcterms:W3CDTF">2025-09-09T14:57:48Z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f42aa342-8706-4288-bd11-ebb85995028c_Enabled">
    <vt:lpwstr>True</vt:lpwstr>
  </property>
  <property fmtid="{D5CDD505-2E9C-101B-9397-08002B2CF9AE}" pid="3" name="MSIP_Label_f42aa342-8706-4288-bd11-ebb85995028c_SiteId">
    <vt:lpwstr>72f988bf-86f1-41af-91ab-2d7cd011db47</vt:lpwstr>
  </property>
  <property fmtid="{D5CDD505-2E9C-101B-9397-08002B2CF9AE}" pid="4" name="MSIP_Label_f42aa342-8706-4288-bd11-ebb85995028c_Owner">
    <vt:lpwstr>v-abdarl@microsoft.com</vt:lpwstr>
  </property>
  <property fmtid="{D5CDD505-2E9C-101B-9397-08002B2CF9AE}" pid="5" name="MSIP_Label_f42aa342-8706-4288-bd11-ebb85995028c_SetDate">
    <vt:lpwstr>2018-08-01T18:56:47.5600812Z</vt:lpwstr>
  </property>
  <property fmtid="{D5CDD505-2E9C-101B-9397-08002B2CF9AE}" pid="6" name="MSIP_Label_f42aa342-8706-4288-bd11-ebb85995028c_Name">
    <vt:lpwstr>General</vt:lpwstr>
  </property>
  <property fmtid="{D5CDD505-2E9C-101B-9397-08002B2CF9AE}" pid="7" name="MSIP_Label_f42aa342-8706-4288-bd11-ebb85995028c_Application">
    <vt:lpwstr>Microsoft Azure Information Protection</vt:lpwstr>
  </property>
  <property fmtid="{D5CDD505-2E9C-101B-9397-08002B2CF9AE}" pid="8" name="MSIP_Label_f42aa342-8706-4288-bd11-ebb85995028c_Extended_MSFT_Method">
    <vt:lpwstr>Automatic</vt:lpwstr>
  </property>
  <property fmtid="{D5CDD505-2E9C-101B-9397-08002B2CF9AE}" pid="9" name="Sensitivity">
    <vt:lpwstr>General</vt:lpwstr>
  </property>
  <property fmtid="{D5CDD505-2E9C-101B-9397-08002B2CF9AE}" pid="10" name="ContentTypeId">
    <vt:lpwstr>0x010100161EF0749456C44F93144CB9CD5714AC</vt:lpwstr>
  </property>
  <property fmtid="{D5CDD505-2E9C-101B-9397-08002B2CF9AE}" pid="11" name="Order">
    <vt:r8>15600000</vt:r8>
  </property>
  <property fmtid="{D5CDD505-2E9C-101B-9397-08002B2CF9AE}" pid="12" name="MediaServiceImageTags">
    <vt:lpwstr/>
  </property>
</Properties>
</file>